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Arimo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i1GPwpX/XffPfAOV16JKc14y1D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OpenSans-regular.fntdata"/><Relationship Id="rId8" Type="http://schemas.openxmlformats.org/officeDocument/2006/relationships/slide" Target="slides/slide3.xml"/><Relationship Id="rId21" Type="http://schemas.openxmlformats.org/officeDocument/2006/relationships/font" Target="fonts/OpenSans-boldItalic.fntdata"/><Relationship Id="rId3" Type="http://schemas.openxmlformats.org/officeDocument/2006/relationships/presProps" Target="presProps.xml"/><Relationship Id="rId12" Type="http://schemas.openxmlformats.org/officeDocument/2006/relationships/slide" Target="slides/slide7.xml"/><Relationship Id="rId17" Type="http://schemas.openxmlformats.org/officeDocument/2006/relationships/font" Target="fonts/Arimo-boldItalic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20" Type="http://schemas.openxmlformats.org/officeDocument/2006/relationships/font" Target="fonts/OpenSans-italic.fntdata"/><Relationship Id="rId2" Type="http://schemas.openxmlformats.org/officeDocument/2006/relationships/viewProps" Target="viewProps.xml"/><Relationship Id="rId16" Type="http://schemas.openxmlformats.org/officeDocument/2006/relationships/font" Target="fonts/Arimo-italic.fntdata"/><Relationship Id="rId11" Type="http://schemas.openxmlformats.org/officeDocument/2006/relationships/slide" Target="slides/slide6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font" Target="fonts/Arimo-bold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OpenSans-bold.fntdata"/><Relationship Id="rId22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Arim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4.png"/><Relationship Id="rId5" Type="http://schemas.openxmlformats.org/officeDocument/2006/relationships/image" Target="../media/image9.png"/><Relationship Id="rId6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3178154" y="3669120"/>
            <a:ext cx="12831900" cy="3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Live-Action-Rollenspiel-Präsentation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Firma: Trolls for 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Thema: *</a:t>
            </a: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Diskriminierung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*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795" r="795" t="0"/>
          <a:stretch/>
        </p:blipFill>
        <p:spPr>
          <a:xfrm>
            <a:off x="13620998" y="9084296"/>
            <a:ext cx="4261506" cy="938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74" r="71" t="0"/>
          <a:stretch/>
        </p:blipFill>
        <p:spPr>
          <a:xfrm>
            <a:off x="13803488" y="360807"/>
            <a:ext cx="3896526" cy="298719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671690" y="445630"/>
            <a:ext cx="8454600" cy="8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rPr b="0" i="0" lang="en-US" sz="162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COMBATING SOCIAL MEDIA DISINFORMATION AMONG YOUTH THROUGH LIVE ACTION ROLE PLAY (DIS-PLAY)</a:t>
            </a:r>
            <a:endParaRPr b="0" i="0" sz="1620" u="none" cap="none" strike="noStrike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t/>
            </a:r>
            <a:endParaRPr b="0" i="0" sz="1620" u="none" cap="none" strike="noStrike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03940" y="9543796"/>
            <a:ext cx="6587834" cy="682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US" sz="21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Projektnummer: 2021-2-SE02-KA220-YOU-000051481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90" y="1290603"/>
            <a:ext cx="3626167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2852626" y="2974613"/>
            <a:ext cx="12582600" cy="30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50"/>
              <a:buFont typeface="Arial"/>
              <a:buNone/>
            </a:pPr>
            <a:r>
              <a:rPr lang="en-US" sz="91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DISKRIMINIERUNG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34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Mehr Hass, mehr Cash!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5263">
            <a:off x="-821550" y="297375"/>
            <a:ext cx="4092515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198741" y="530187"/>
            <a:ext cx="1045280" cy="393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708935" y="1"/>
            <a:ext cx="1579053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6">
            <a:alphaModFix/>
          </a:blip>
          <a:srcRect b="0" l="611" r="611" t="0"/>
          <a:stretch/>
        </p:blipFill>
        <p:spPr>
          <a:xfrm>
            <a:off x="6298196" y="8646930"/>
            <a:ext cx="5691609" cy="1225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9144000" y="565317"/>
            <a:ext cx="9382982" cy="1149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50"/>
              <a:buFont typeface="Arial"/>
              <a:buNone/>
            </a:pPr>
            <a:r>
              <a:rPr b="0" i="0" lang="en-US" sz="555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HEUTE IM BÜRO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9144000" y="2592960"/>
            <a:ext cx="8445000" cy="41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EINFÜHRUNG IN </a:t>
            </a:r>
            <a:r>
              <a:rPr b="1"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DISKRIMINIERUNG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HINTERGRUND ZUM THEMA UND WARUM WIR ES BEHANDELN SOLLTEN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ZIEL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3"/>
          <p:cNvPicPr preferRelativeResize="0"/>
          <p:nvPr/>
        </p:nvPicPr>
        <p:blipFill rotWithShape="1">
          <a:blip r:embed="rId3">
            <a:alphaModFix/>
          </a:blip>
          <a:srcRect b="0" l="669" r="669" t="0"/>
          <a:stretch/>
        </p:blipFill>
        <p:spPr>
          <a:xfrm>
            <a:off x="6372631" y="8380828"/>
            <a:ext cx="5186174" cy="1118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8700" y="2540226"/>
            <a:ext cx="729898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1332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 txBox="1"/>
          <p:nvPr/>
        </p:nvSpPr>
        <p:spPr>
          <a:xfrm>
            <a:off x="1358956" y="676275"/>
            <a:ext cx="8773439" cy="11836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THEMENHINTERGRUND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"/>
          <p:cNvSpPr txBox="1"/>
          <p:nvPr/>
        </p:nvSpPr>
        <p:spPr>
          <a:xfrm>
            <a:off x="1358956" y="3086100"/>
            <a:ext cx="8224500" cy="43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Bei Diskrimierung geht es darum, dass die Menschen aufgrund verschiedener Merkmale gegenseitig entwerten.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Das führt zu allerlei Problemen, die die Menschen unglücklich machen, und das ist genau das, was wir wollen!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90925" y="3471863"/>
            <a:ext cx="5943600" cy="334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937713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5"/>
          <p:cNvSpPr txBox="1"/>
          <p:nvPr/>
        </p:nvSpPr>
        <p:spPr>
          <a:xfrm>
            <a:off x="7681574" y="530125"/>
            <a:ext cx="10126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WARUM DIESES THEMA?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 txBox="1"/>
          <p:nvPr/>
        </p:nvSpPr>
        <p:spPr>
          <a:xfrm>
            <a:off x="7991575" y="1945725"/>
            <a:ext cx="9267600" cy="38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2280" lvl="1" marL="48456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Diskriminierung ist supereinfach zu erzeugen: Man muss den Menschen nur einen Stoß in die richtige Richtung geben, und schon schließen sie sich gegenseitig aus</a:t>
            </a:r>
            <a:endParaRPr sz="2677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2280" lvl="1" marL="48456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Open Sans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Menschen diskriminieren sich, seit sie denken können. Diese Schwäche müssen wir nutzen.</a:t>
            </a:r>
            <a:endParaRPr sz="2677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Open Sans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Wir müssen starke Profite machen in diesem Quartal, um die FIrma wieder auf Kurs zu bringen.</a:t>
            </a:r>
            <a:endParaRPr sz="2677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5861" y="1509532"/>
            <a:ext cx="6065709" cy="6050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/>
          <p:nvPr/>
        </p:nvSpPr>
        <p:spPr>
          <a:xfrm>
            <a:off x="8827768" y="676275"/>
            <a:ext cx="8773440" cy="1606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 txBox="1"/>
          <p:nvPr/>
        </p:nvSpPr>
        <p:spPr>
          <a:xfrm>
            <a:off x="8165726" y="1994200"/>
            <a:ext cx="9093600" cy="18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914400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DER </a:t>
            </a: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VORSTAND </a:t>
            </a:r>
            <a:r>
              <a:rPr b="0" i="0" lang="en-US" sz="26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WILL EINIGE MITARBEITER*INNEN ENTLASSEN, ALSO MÜSSEN SIE IHRE FÄHIGKEITEN UNTER BEWEIS STELLEN, UM IHREN ARBEITSPLATZ ZU BEHALTEN</a:t>
            </a: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6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8371" y="8927713"/>
            <a:ext cx="4805337" cy="103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7207" y="1989392"/>
            <a:ext cx="5958974" cy="5877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/>
          <p:nvPr/>
        </p:nvSpPr>
        <p:spPr>
          <a:xfrm>
            <a:off x="827242" y="430376"/>
            <a:ext cx="16432058" cy="11028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6493550" y="5217700"/>
            <a:ext cx="5795700" cy="45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ZWEI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7" lvl="1" marL="429996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Finden Sie heraus, wie die Menschen diese Diskriminierung in der Vergangenheit selbst begangen haben.</a:t>
            </a:r>
            <a:endParaRPr sz="2376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14997" lvl="1" marL="429996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Open Sans"/>
              <a:buChar char="•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Brainstormen Sie, wo und wie Sie anknüpfen können.</a:t>
            </a:r>
            <a:endParaRPr sz="2376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Open Sans"/>
              <a:buChar char="•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Bonusaufgabe: Erfinden sie einige Verschwörungstheorien zu ihrer Gruppe</a:t>
            </a:r>
            <a:endParaRPr sz="2376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37" name="Google Shape;137;p7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14184612" y="9269650"/>
            <a:ext cx="3414572" cy="73716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7"/>
          <p:cNvSpPr txBox="1"/>
          <p:nvPr/>
        </p:nvSpPr>
        <p:spPr>
          <a:xfrm>
            <a:off x="258350" y="5212200"/>
            <a:ext cx="6235200" cy="19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lang="en-US" sz="2376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Teilen sie sich in Dreier- bis Fünferteams auf und überlegen sie sich eine Gruppe, gegen die sie Diskriminierung schü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12289150" y="5203850"/>
            <a:ext cx="5630100" cy="28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DREI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Social Media Posts, Websites und Artikel zu Ihrer Gruppe. Arbeiten Sie die von Ihnen erfundenen Gerüchte mit ein und verteilen sie es an die Menschen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797" y="1640171"/>
            <a:ext cx="3339572" cy="331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61986" y="1395907"/>
            <a:ext cx="4216525" cy="3562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00530" y="1984254"/>
            <a:ext cx="3338701" cy="3159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8"/>
          <p:cNvPicPr preferRelativeResize="0"/>
          <p:nvPr/>
        </p:nvPicPr>
        <p:blipFill rotWithShape="1">
          <a:blip r:embed="rId3">
            <a:alphaModFix/>
          </a:blip>
          <a:srcRect b="0" l="611" r="611" t="0"/>
          <a:stretch/>
        </p:blipFill>
        <p:spPr>
          <a:xfrm>
            <a:off x="6298196" y="8457419"/>
            <a:ext cx="5691609" cy="122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99104">
            <a:off x="774652" y="2390318"/>
            <a:ext cx="4275413" cy="415249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8"/>
          <p:cNvSpPr txBox="1"/>
          <p:nvPr/>
        </p:nvSpPr>
        <p:spPr>
          <a:xfrm>
            <a:off x="1981200" y="2270058"/>
            <a:ext cx="16108520" cy="942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DAS ZIEL FÜR HEUTE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4307270" y="4180857"/>
            <a:ext cx="13280700" cy="27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Jedes Team wird  am Ende des Arbeitstages die Ergebnisse ihrer Arbeit präsentieren, eins nach dem anderen.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50"/>
              <a:buFont typeface="Arial"/>
              <a:buNone/>
            </a:pPr>
            <a:r>
              <a:rPr b="0" i="0" lang="en-US" sz="315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MÖGE HEUTE UNSER GEMEINSTER TAG SEIN!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8CD573031320488AF64526FD922714" ma:contentTypeVersion="19" ma:contentTypeDescription="Skapa ett nytt dokument." ma:contentTypeScope="" ma:versionID="711151ecfd376a24e79ec40845bec4a5">
  <xsd:schema xmlns:xsd="http://www.w3.org/2001/XMLSchema" xmlns:xs="http://www.w3.org/2001/XMLSchema" xmlns:p="http://schemas.microsoft.com/office/2006/metadata/properties" xmlns:ns2="8d9ac3d3-47f6-4f82-8b0f-6e41e1142e8f" xmlns:ns3="f07c4931-443c-47a5-b491-d456915e6e95" targetNamespace="http://schemas.microsoft.com/office/2006/metadata/properties" ma:root="true" ma:fieldsID="21880527f9710d4f70e4d89a9adf1424" ns2:_="" ns3:_="">
    <xsd:import namespace="8d9ac3d3-47f6-4f82-8b0f-6e41e1142e8f"/>
    <xsd:import namespace="f07c4931-443c-47a5-b491-d456915e6e95"/>
    <xsd:element name="properties">
      <xsd:complexType>
        <xsd:sequence>
          <xsd:element name="documentManagement">
            <xsd:complexType>
              <xsd:all>
                <xsd:element ref="ns2:_x00c5_rsklocka2019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c3d3-47f6-4f82-8b0f-6e41e1142e8f" elementFormDefault="qualified">
    <xsd:import namespace="http://schemas.microsoft.com/office/2006/documentManagement/types"/>
    <xsd:import namespace="http://schemas.microsoft.com/office/infopath/2007/PartnerControls"/>
    <xsd:element name="_x00c5_rsklocka2019" ma:index="8" nillable="true" ma:displayName="Årsklocka 2019" ma:description="Avdelningens viktiga händelser under året" ma:format="Dropdown" ma:internalName="_x00c5_rsklocka2019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eringar" ma:readOnly="false" ma:fieldId="{5cf76f15-5ced-4ddc-b409-7134ff3c332f}" ma:taxonomyMulti="true" ma:sspId="c4b1dc2e-f1bf-44fe-adb8-0934cbdb86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c4931-443c-47a5-b491-d456915e6e9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d120524-f048-41ee-b4ef-6f058839a8f5}" ma:internalName="TaxCatchAll" ma:showField="CatchAllData" ma:web="f07c4931-443c-47a5-b491-d456915e6e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c5_rsklocka2019 xmlns="8d9ac3d3-47f6-4f82-8b0f-6e41e1142e8f" xsi:nil="true"/>
    <lcf76f155ced4ddcb4097134ff3c332f xmlns="8d9ac3d3-47f6-4f82-8b0f-6e41e1142e8f">
      <Terms xmlns="http://schemas.microsoft.com/office/infopath/2007/PartnerControls"/>
    </lcf76f155ced4ddcb4097134ff3c332f>
    <TaxCatchAll xmlns="f07c4931-443c-47a5-b491-d456915e6e95" xsi:nil="true"/>
  </documentManagement>
</p:properties>
</file>

<file path=customXml/itemProps1.xml><?xml version="1.0" encoding="utf-8"?>
<ds:datastoreItem xmlns:ds="http://schemas.openxmlformats.org/officeDocument/2006/customXml" ds:itemID="{23B606E5-4619-4754-A2F6-A4FEBB7AB01E}"/>
</file>

<file path=customXml/itemProps2.xml><?xml version="1.0" encoding="utf-8"?>
<ds:datastoreItem xmlns:ds="http://schemas.openxmlformats.org/officeDocument/2006/customXml" ds:itemID="{8E805819-0C8E-4D22-BC03-6DB74183F4B1}"/>
</file>

<file path=customXml/itemProps3.xml><?xml version="1.0" encoding="utf-8"?>
<ds:datastoreItem xmlns:ds="http://schemas.openxmlformats.org/officeDocument/2006/customXml" ds:itemID="{FB2B3581-F48F-4E73-88A0-56E55C620762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0x010100278CD573031320488AF64526FD922714</vt:lpwstr>
  </property>
</Properties>
</file>