
<file path=[Content_Types].xml><?xml version="1.0" encoding="utf-8"?>
<Types xmlns="http://schemas.openxmlformats.org/package/2006/content-types">
  <Default Extension="fntdata" ContentType="application/x-fontdata"/>
  <Default Extension="png" ContentType="image/png"/>
  <Default Extension="rels" ContentType="application/vnd.openxmlformats-package.relationships+xml"/>
  <Default Extension="xml" ContentType="application/xml"/>
  <Override PartName="/ppt/theme/theme1.xml" ContentType="application/vnd.openxmlformats-officedocument.theme+xml"/>
  <Override PartName="/ppt/theme/theme2.xml" ContentType="application/vnd.openxmlformats-officedocument.theme+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docProps/core.xml" ContentType="application/vnd.openxmlformats-package.core-properties+xml"/>
  <Override PartName="/ppt/presentation.xml" ContentType="application/vnd.openxmlformats-officedocument.presentationml.presentation.main+xml"/>
  <Override PartName="/ppt/metadata" ContentType="application/binary"/>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custom-properties" Target="docProps/custom.xml"/><Relationship Id="rId2" Type="http://schemas.openxmlformats.org/officeDocument/2006/relationships/officeDocument" Target="ppt/presentation.xml"/><Relationship Id="rId1"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48" r:id="rId4"/>
  </p:sldMasterIdLst>
  <p:notesMasterIdLst>
    <p:notesMasterId r:id="rId5"/>
  </p:notesMasterIdLst>
  <p:sldIdLst>
    <p:sldId id="256" r:id="rId6"/>
    <p:sldId id="257" r:id="rId7"/>
    <p:sldId id="258" r:id="rId8"/>
    <p:sldId id="259" r:id="rId9"/>
    <p:sldId id="260" r:id="rId10"/>
    <p:sldId id="261" r:id="rId11"/>
    <p:sldId id="262" r:id="rId12"/>
    <p:sldId id="263" r:id="rId13"/>
  </p:sldIdLst>
  <p:sldSz cy="10287000" cx="18288000"/>
  <p:notesSz cx="6858000" cy="9144000"/>
  <p:embeddedFontLst>
    <p:embeddedFont>
      <p:font typeface="Arimo"/>
      <p:regular r:id="rId14"/>
      <p:bold r:id="rId15"/>
      <p:italic r:id="rId16"/>
      <p:boldItalic r:id="rId17"/>
    </p:embeddedFont>
    <p:embeddedFont>
      <p:font typeface="Open Sans"/>
      <p:regular r:id="rId18"/>
      <p:bold r:id="rId19"/>
      <p:italic r:id="rId20"/>
      <p:boldItalic r:id="rId21"/>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160">
          <p15:clr>
            <a:srgbClr val="A4A3A4"/>
          </p15:clr>
        </p15:guide>
        <p15:guide id="2" pos="2880">
          <p15:clr>
            <a:srgbClr val="A4A3A4"/>
          </p15:clr>
        </p15:guide>
      </p15:sldGuideLst>
    </p:ext>
    <p:ext uri="GoogleSlidesCustomDataVersion2">
      <go:slidesCustomData xmlns:go="http://customooxmlschemas.google.com/" r:id="rId22" roundtripDataSignature="AMtx7mhWbSlbQorsI2dLkzAo+10/j7w6tg=="/>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160" orient="horz"/>
        <p:guide pos="2880"/>
      </p:guideLst>
    </p:cSldViewPr>
  </p:slideViewPr>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font" Target="fonts/OpenSans-regular.fntdata"/><Relationship Id="rId8" Type="http://schemas.openxmlformats.org/officeDocument/2006/relationships/slide" Target="slides/slide3.xml"/><Relationship Id="rId21" Type="http://schemas.openxmlformats.org/officeDocument/2006/relationships/font" Target="fonts/OpenSans-boldItalic.fntdata"/><Relationship Id="rId3" Type="http://schemas.openxmlformats.org/officeDocument/2006/relationships/presProps" Target="presProps.xml"/><Relationship Id="rId12" Type="http://schemas.openxmlformats.org/officeDocument/2006/relationships/slide" Target="slides/slide7.xml"/><Relationship Id="rId17" Type="http://schemas.openxmlformats.org/officeDocument/2006/relationships/font" Target="fonts/Arimo-boldItalic.fntdata"/><Relationship Id="rId7" Type="http://schemas.openxmlformats.org/officeDocument/2006/relationships/slide" Target="slides/slide2.xml"/><Relationship Id="rId25" Type="http://schemas.openxmlformats.org/officeDocument/2006/relationships/customXml" Target="../customXml/item3.xml"/><Relationship Id="rId20" Type="http://schemas.openxmlformats.org/officeDocument/2006/relationships/font" Target="fonts/OpenSans-italic.fntdata"/><Relationship Id="rId2" Type="http://schemas.openxmlformats.org/officeDocument/2006/relationships/viewProps" Target="viewProps.xml"/><Relationship Id="rId16" Type="http://schemas.openxmlformats.org/officeDocument/2006/relationships/font" Target="fonts/Arimo-italic.fntdata"/><Relationship Id="rId11" Type="http://schemas.openxmlformats.org/officeDocument/2006/relationships/slide" Target="slides/slide6.xml"/><Relationship Id="rId1" Type="http://schemas.openxmlformats.org/officeDocument/2006/relationships/theme" Target="theme/theme1.xml"/><Relationship Id="rId6" Type="http://schemas.openxmlformats.org/officeDocument/2006/relationships/slide" Target="slides/slide1.xml"/><Relationship Id="rId24" Type="http://schemas.openxmlformats.org/officeDocument/2006/relationships/customXml" Target="../customXml/item2.xml"/><Relationship Id="rId15" Type="http://schemas.openxmlformats.org/officeDocument/2006/relationships/font" Target="fonts/Arimo-bold.fntdata"/><Relationship Id="rId5" Type="http://schemas.openxmlformats.org/officeDocument/2006/relationships/notesMaster" Target="notesMasters/notesMaster1.xml"/><Relationship Id="rId23" Type="http://schemas.openxmlformats.org/officeDocument/2006/relationships/customXml" Target="../customXml/item1.xml"/><Relationship Id="rId10" Type="http://schemas.openxmlformats.org/officeDocument/2006/relationships/slide" Target="slides/slide5.xml"/><Relationship Id="rId19" Type="http://schemas.openxmlformats.org/officeDocument/2006/relationships/font" Target="fonts/OpenSans-bold.fntdata"/><Relationship Id="rId22" Type="http://customschemas.google.com/relationships/presentationmetadata" Target="metadata"/><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font" Target="fonts/Arimo-regular.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1pPr>
            <a:lvl2pPr indent="-298450" lvl="1" marL="914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2pPr>
            <a:lvl3pPr indent="-298450" lvl="2" marL="1371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3pPr>
            <a:lvl4pPr indent="-298450" lvl="3" marL="1828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4pPr>
            <a:lvl5pPr indent="-298450" lvl="4" marL="22860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5pPr>
            <a:lvl6pPr indent="-298450" lvl="5" marL="2743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6pPr>
            <a:lvl7pPr indent="-298450" lvl="6" marL="3200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7pPr>
            <a:lvl8pPr indent="-298450" lvl="7" marL="3657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8pPr>
            <a:lvl9pPr indent="-298450" lvl="8" marL="4114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0" name="Shape 80"/>
        <p:cNvGrpSpPr/>
        <p:nvPr/>
      </p:nvGrpSpPr>
      <p:grpSpPr>
        <a:xfrm>
          <a:off x="0" y="0"/>
          <a:ext cx="0" cy="0"/>
          <a:chOff x="0" y="0"/>
          <a:chExt cx="0" cy="0"/>
        </a:xfrm>
      </p:grpSpPr>
      <p:sp>
        <p:nvSpPr>
          <p:cNvPr id="81" name="Google Shape;81;p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82" name="Google Shape;82;p1: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0" name="Shape 90"/>
        <p:cNvGrpSpPr/>
        <p:nvPr/>
      </p:nvGrpSpPr>
      <p:grpSpPr>
        <a:xfrm>
          <a:off x="0" y="0"/>
          <a:ext cx="0" cy="0"/>
          <a:chOff x="0" y="0"/>
          <a:chExt cx="0" cy="0"/>
        </a:xfrm>
      </p:grpSpPr>
      <p:sp>
        <p:nvSpPr>
          <p:cNvPr id="91" name="Google Shape;91;p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92" name="Google Shape;92;p2: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9" name="Shape 99"/>
        <p:cNvGrpSpPr/>
        <p:nvPr/>
      </p:nvGrpSpPr>
      <p:grpSpPr>
        <a:xfrm>
          <a:off x="0" y="0"/>
          <a:ext cx="0" cy="0"/>
          <a:chOff x="0" y="0"/>
          <a:chExt cx="0" cy="0"/>
        </a:xfrm>
      </p:grpSpPr>
      <p:sp>
        <p:nvSpPr>
          <p:cNvPr id="100" name="Google Shape;100;p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101" name="Google Shape;101;p3: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7" name="Shape 107"/>
        <p:cNvGrpSpPr/>
        <p:nvPr/>
      </p:nvGrpSpPr>
      <p:grpSpPr>
        <a:xfrm>
          <a:off x="0" y="0"/>
          <a:ext cx="0" cy="0"/>
          <a:chOff x="0" y="0"/>
          <a:chExt cx="0" cy="0"/>
        </a:xfrm>
      </p:grpSpPr>
      <p:sp>
        <p:nvSpPr>
          <p:cNvPr id="108" name="Google Shape;108;p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109" name="Google Shape;109;p4: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5" name="Shape 115"/>
        <p:cNvGrpSpPr/>
        <p:nvPr/>
      </p:nvGrpSpPr>
      <p:grpSpPr>
        <a:xfrm>
          <a:off x="0" y="0"/>
          <a:ext cx="0" cy="0"/>
          <a:chOff x="0" y="0"/>
          <a:chExt cx="0" cy="0"/>
        </a:xfrm>
      </p:grpSpPr>
      <p:sp>
        <p:nvSpPr>
          <p:cNvPr id="116" name="Google Shape;116;p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117" name="Google Shape;117;p5: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3" name="Shape 123"/>
        <p:cNvGrpSpPr/>
        <p:nvPr/>
      </p:nvGrpSpPr>
      <p:grpSpPr>
        <a:xfrm>
          <a:off x="0" y="0"/>
          <a:ext cx="0" cy="0"/>
          <a:chOff x="0" y="0"/>
          <a:chExt cx="0" cy="0"/>
        </a:xfrm>
      </p:grpSpPr>
      <p:sp>
        <p:nvSpPr>
          <p:cNvPr id="124" name="Google Shape;124;p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125" name="Google Shape;125;p6: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1" name="Shape 131"/>
        <p:cNvGrpSpPr/>
        <p:nvPr/>
      </p:nvGrpSpPr>
      <p:grpSpPr>
        <a:xfrm>
          <a:off x="0" y="0"/>
          <a:ext cx="0" cy="0"/>
          <a:chOff x="0" y="0"/>
          <a:chExt cx="0" cy="0"/>
        </a:xfrm>
      </p:grpSpPr>
      <p:sp>
        <p:nvSpPr>
          <p:cNvPr id="132" name="Google Shape;132;p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133" name="Google Shape;133;p7: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3" name="Shape 143"/>
        <p:cNvGrpSpPr/>
        <p:nvPr/>
      </p:nvGrpSpPr>
      <p:grpSpPr>
        <a:xfrm>
          <a:off x="0" y="0"/>
          <a:ext cx="0" cy="0"/>
          <a:chOff x="0" y="0"/>
          <a:chExt cx="0" cy="0"/>
        </a:xfrm>
      </p:grpSpPr>
      <p:sp>
        <p:nvSpPr>
          <p:cNvPr id="144" name="Google Shape;144;p8: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145" name="Google Shape;145;p8: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11" name="Shape 11"/>
        <p:cNvGrpSpPr/>
        <p:nvPr/>
      </p:nvGrpSpPr>
      <p:grpSpPr>
        <a:xfrm>
          <a:off x="0" y="0"/>
          <a:ext cx="0" cy="0"/>
          <a:chOff x="0" y="0"/>
          <a:chExt cx="0" cy="0"/>
        </a:xfrm>
      </p:grpSpPr>
      <p:sp>
        <p:nvSpPr>
          <p:cNvPr id="12" name="Google Shape;12;p10"/>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3" name="Google Shape;13;p10"/>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4" name="Google Shape;14;p10"/>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Vertical Text" type="vertTx">
  <p:cSld name="VERTICAL_TEXT">
    <p:spTree>
      <p:nvGrpSpPr>
        <p:cNvPr id="68" name="Shape 68"/>
        <p:cNvGrpSpPr/>
        <p:nvPr/>
      </p:nvGrpSpPr>
      <p:grpSpPr>
        <a:xfrm>
          <a:off x="0" y="0"/>
          <a:ext cx="0" cy="0"/>
          <a:chOff x="0" y="0"/>
          <a:chExt cx="0" cy="0"/>
        </a:xfrm>
      </p:grpSpPr>
      <p:sp>
        <p:nvSpPr>
          <p:cNvPr id="69" name="Google Shape;69;p19"/>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algn="ctr">
              <a:lnSpc>
                <a:spcPct val="10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0" name="Google Shape;70;p19"/>
          <p:cNvSpPr txBox="1"/>
          <p:nvPr>
            <p:ph idx="1" type="body"/>
          </p:nvPr>
        </p:nvSpPr>
        <p:spPr>
          <a:xfrm rot="5400000">
            <a:off x="2309019" y="-251618"/>
            <a:ext cx="4525963" cy="8229600"/>
          </a:xfrm>
          <a:prstGeom prst="rect">
            <a:avLst/>
          </a:prstGeom>
          <a:noFill/>
          <a:ln>
            <a:noFill/>
          </a:ln>
        </p:spPr>
        <p:txBody>
          <a:bodyPr anchorCtr="0" anchor="t" bIns="45700" lIns="91425" spcFirstLastPara="1" rIns="91425" wrap="square" tIns="45700">
            <a:normAutofit/>
          </a:bodyPr>
          <a:lstStyle>
            <a:lvl1pPr indent="-342900" lvl="0" marL="457200" algn="l">
              <a:lnSpc>
                <a:spcPct val="100000"/>
              </a:lnSpc>
              <a:spcBef>
                <a:spcPts val="360"/>
              </a:spcBef>
              <a:spcAft>
                <a:spcPts val="0"/>
              </a:spcAft>
              <a:buClr>
                <a:schemeClr val="dk1"/>
              </a:buClr>
              <a:buSzPts val="1800"/>
              <a:buChar char="•"/>
              <a:defRPr/>
            </a:lvl1pPr>
            <a:lvl2pPr indent="-342900" lvl="1" marL="914400" algn="l">
              <a:lnSpc>
                <a:spcPct val="100000"/>
              </a:lnSpc>
              <a:spcBef>
                <a:spcPts val="360"/>
              </a:spcBef>
              <a:spcAft>
                <a:spcPts val="0"/>
              </a:spcAft>
              <a:buClr>
                <a:schemeClr val="dk1"/>
              </a:buClr>
              <a:buSzPts val="1800"/>
              <a:buChar char="–"/>
              <a:defRPr/>
            </a:lvl2pPr>
            <a:lvl3pPr indent="-342900" lvl="2" marL="1371600" algn="l">
              <a:lnSpc>
                <a:spcPct val="100000"/>
              </a:lnSpc>
              <a:spcBef>
                <a:spcPts val="360"/>
              </a:spcBef>
              <a:spcAft>
                <a:spcPts val="0"/>
              </a:spcAft>
              <a:buClr>
                <a:schemeClr val="dk1"/>
              </a:buClr>
              <a:buSzPts val="1800"/>
              <a:buChar char="•"/>
              <a:defRPr/>
            </a:lvl3pPr>
            <a:lvl4pPr indent="-342900" lvl="3" marL="1828800" algn="l">
              <a:lnSpc>
                <a:spcPct val="100000"/>
              </a:lnSpc>
              <a:spcBef>
                <a:spcPts val="360"/>
              </a:spcBef>
              <a:spcAft>
                <a:spcPts val="0"/>
              </a:spcAft>
              <a:buClr>
                <a:schemeClr val="dk1"/>
              </a:buClr>
              <a:buSzPts val="1800"/>
              <a:buChar char="–"/>
              <a:defRPr/>
            </a:lvl4pPr>
            <a:lvl5pPr indent="-342900" lvl="4" marL="2286000" algn="l">
              <a:lnSpc>
                <a:spcPct val="100000"/>
              </a:lnSpc>
              <a:spcBef>
                <a:spcPts val="360"/>
              </a:spcBef>
              <a:spcAft>
                <a:spcPts val="0"/>
              </a:spcAft>
              <a:buClr>
                <a:schemeClr val="dk1"/>
              </a:buClr>
              <a:buSzPts val="1800"/>
              <a:buChar char="»"/>
              <a:defRPr/>
            </a:lvl5pPr>
            <a:lvl6pPr indent="-342900" lvl="5" marL="2743200" algn="l">
              <a:lnSpc>
                <a:spcPct val="100000"/>
              </a:lnSpc>
              <a:spcBef>
                <a:spcPts val="360"/>
              </a:spcBef>
              <a:spcAft>
                <a:spcPts val="0"/>
              </a:spcAft>
              <a:buClr>
                <a:schemeClr val="dk1"/>
              </a:buClr>
              <a:buSzPts val="1800"/>
              <a:buChar char="•"/>
              <a:defRPr/>
            </a:lvl6pPr>
            <a:lvl7pPr indent="-342900" lvl="6" marL="3200400" algn="l">
              <a:lnSpc>
                <a:spcPct val="100000"/>
              </a:lnSpc>
              <a:spcBef>
                <a:spcPts val="360"/>
              </a:spcBef>
              <a:spcAft>
                <a:spcPts val="0"/>
              </a:spcAft>
              <a:buClr>
                <a:schemeClr val="dk1"/>
              </a:buClr>
              <a:buSzPts val="1800"/>
              <a:buChar char="•"/>
              <a:defRPr/>
            </a:lvl7pPr>
            <a:lvl8pPr indent="-342900" lvl="7" marL="3657600" algn="l">
              <a:lnSpc>
                <a:spcPct val="100000"/>
              </a:lnSpc>
              <a:spcBef>
                <a:spcPts val="360"/>
              </a:spcBef>
              <a:spcAft>
                <a:spcPts val="0"/>
              </a:spcAft>
              <a:buClr>
                <a:schemeClr val="dk1"/>
              </a:buClr>
              <a:buSzPts val="1800"/>
              <a:buChar char="•"/>
              <a:defRPr/>
            </a:lvl8pPr>
            <a:lvl9pPr indent="-342900" lvl="8" marL="4114800" algn="l">
              <a:lnSpc>
                <a:spcPct val="100000"/>
              </a:lnSpc>
              <a:spcBef>
                <a:spcPts val="360"/>
              </a:spcBef>
              <a:spcAft>
                <a:spcPts val="0"/>
              </a:spcAft>
              <a:buClr>
                <a:schemeClr val="dk1"/>
              </a:buClr>
              <a:buSzPts val="1800"/>
              <a:buChar char="•"/>
              <a:defRPr/>
            </a:lvl9pPr>
          </a:lstStyle>
          <a:p/>
        </p:txBody>
      </p:sp>
      <p:sp>
        <p:nvSpPr>
          <p:cNvPr id="71" name="Google Shape;71;p19"/>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2" name="Google Shape;72;p19"/>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3" name="Google Shape;73;p19"/>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Vertical Title and Text" type="vertTitleAndTx">
  <p:cSld name="VERTICAL_TITLE_AND_VERTICAL_TEXT">
    <p:spTree>
      <p:nvGrpSpPr>
        <p:cNvPr id="74" name="Shape 74"/>
        <p:cNvGrpSpPr/>
        <p:nvPr/>
      </p:nvGrpSpPr>
      <p:grpSpPr>
        <a:xfrm>
          <a:off x="0" y="0"/>
          <a:ext cx="0" cy="0"/>
          <a:chOff x="0" y="0"/>
          <a:chExt cx="0" cy="0"/>
        </a:xfrm>
      </p:grpSpPr>
      <p:sp>
        <p:nvSpPr>
          <p:cNvPr id="75" name="Google Shape;75;p20"/>
          <p:cNvSpPr txBox="1"/>
          <p:nvPr>
            <p:ph type="title"/>
          </p:nvPr>
        </p:nvSpPr>
        <p:spPr>
          <a:xfrm rot="5400000">
            <a:off x="4732338" y="2171701"/>
            <a:ext cx="5851525" cy="2057400"/>
          </a:xfrm>
          <a:prstGeom prst="rect">
            <a:avLst/>
          </a:prstGeom>
          <a:noFill/>
          <a:ln>
            <a:noFill/>
          </a:ln>
        </p:spPr>
        <p:txBody>
          <a:bodyPr anchorCtr="0" anchor="ctr" bIns="45700" lIns="91425" spcFirstLastPara="1" rIns="91425" wrap="square" tIns="45700">
            <a:normAutofit/>
          </a:bodyPr>
          <a:lstStyle>
            <a:lvl1pPr lvl="0" algn="ctr">
              <a:lnSpc>
                <a:spcPct val="10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6" name="Google Shape;76;p20"/>
          <p:cNvSpPr txBox="1"/>
          <p:nvPr>
            <p:ph idx="1" type="body"/>
          </p:nvPr>
        </p:nvSpPr>
        <p:spPr>
          <a:xfrm rot="5400000">
            <a:off x="541338" y="190500"/>
            <a:ext cx="5851525" cy="6019800"/>
          </a:xfrm>
          <a:prstGeom prst="rect">
            <a:avLst/>
          </a:prstGeom>
          <a:noFill/>
          <a:ln>
            <a:noFill/>
          </a:ln>
        </p:spPr>
        <p:txBody>
          <a:bodyPr anchorCtr="0" anchor="t" bIns="45700" lIns="91425" spcFirstLastPara="1" rIns="91425" wrap="square" tIns="45700">
            <a:normAutofit/>
          </a:bodyPr>
          <a:lstStyle>
            <a:lvl1pPr indent="-342900" lvl="0" marL="457200" algn="l">
              <a:lnSpc>
                <a:spcPct val="100000"/>
              </a:lnSpc>
              <a:spcBef>
                <a:spcPts val="360"/>
              </a:spcBef>
              <a:spcAft>
                <a:spcPts val="0"/>
              </a:spcAft>
              <a:buClr>
                <a:schemeClr val="dk1"/>
              </a:buClr>
              <a:buSzPts val="1800"/>
              <a:buChar char="•"/>
              <a:defRPr/>
            </a:lvl1pPr>
            <a:lvl2pPr indent="-342900" lvl="1" marL="914400" algn="l">
              <a:lnSpc>
                <a:spcPct val="100000"/>
              </a:lnSpc>
              <a:spcBef>
                <a:spcPts val="360"/>
              </a:spcBef>
              <a:spcAft>
                <a:spcPts val="0"/>
              </a:spcAft>
              <a:buClr>
                <a:schemeClr val="dk1"/>
              </a:buClr>
              <a:buSzPts val="1800"/>
              <a:buChar char="–"/>
              <a:defRPr/>
            </a:lvl2pPr>
            <a:lvl3pPr indent="-342900" lvl="2" marL="1371600" algn="l">
              <a:lnSpc>
                <a:spcPct val="100000"/>
              </a:lnSpc>
              <a:spcBef>
                <a:spcPts val="360"/>
              </a:spcBef>
              <a:spcAft>
                <a:spcPts val="0"/>
              </a:spcAft>
              <a:buClr>
                <a:schemeClr val="dk1"/>
              </a:buClr>
              <a:buSzPts val="1800"/>
              <a:buChar char="•"/>
              <a:defRPr/>
            </a:lvl3pPr>
            <a:lvl4pPr indent="-342900" lvl="3" marL="1828800" algn="l">
              <a:lnSpc>
                <a:spcPct val="100000"/>
              </a:lnSpc>
              <a:spcBef>
                <a:spcPts val="360"/>
              </a:spcBef>
              <a:spcAft>
                <a:spcPts val="0"/>
              </a:spcAft>
              <a:buClr>
                <a:schemeClr val="dk1"/>
              </a:buClr>
              <a:buSzPts val="1800"/>
              <a:buChar char="–"/>
              <a:defRPr/>
            </a:lvl4pPr>
            <a:lvl5pPr indent="-342900" lvl="4" marL="2286000" algn="l">
              <a:lnSpc>
                <a:spcPct val="100000"/>
              </a:lnSpc>
              <a:spcBef>
                <a:spcPts val="360"/>
              </a:spcBef>
              <a:spcAft>
                <a:spcPts val="0"/>
              </a:spcAft>
              <a:buClr>
                <a:schemeClr val="dk1"/>
              </a:buClr>
              <a:buSzPts val="1800"/>
              <a:buChar char="»"/>
              <a:defRPr/>
            </a:lvl5pPr>
            <a:lvl6pPr indent="-342900" lvl="5" marL="2743200" algn="l">
              <a:lnSpc>
                <a:spcPct val="100000"/>
              </a:lnSpc>
              <a:spcBef>
                <a:spcPts val="360"/>
              </a:spcBef>
              <a:spcAft>
                <a:spcPts val="0"/>
              </a:spcAft>
              <a:buClr>
                <a:schemeClr val="dk1"/>
              </a:buClr>
              <a:buSzPts val="1800"/>
              <a:buChar char="•"/>
              <a:defRPr/>
            </a:lvl6pPr>
            <a:lvl7pPr indent="-342900" lvl="6" marL="3200400" algn="l">
              <a:lnSpc>
                <a:spcPct val="100000"/>
              </a:lnSpc>
              <a:spcBef>
                <a:spcPts val="360"/>
              </a:spcBef>
              <a:spcAft>
                <a:spcPts val="0"/>
              </a:spcAft>
              <a:buClr>
                <a:schemeClr val="dk1"/>
              </a:buClr>
              <a:buSzPts val="1800"/>
              <a:buChar char="•"/>
              <a:defRPr/>
            </a:lvl7pPr>
            <a:lvl8pPr indent="-342900" lvl="7" marL="3657600" algn="l">
              <a:lnSpc>
                <a:spcPct val="100000"/>
              </a:lnSpc>
              <a:spcBef>
                <a:spcPts val="360"/>
              </a:spcBef>
              <a:spcAft>
                <a:spcPts val="0"/>
              </a:spcAft>
              <a:buClr>
                <a:schemeClr val="dk1"/>
              </a:buClr>
              <a:buSzPts val="1800"/>
              <a:buChar char="•"/>
              <a:defRPr/>
            </a:lvl8pPr>
            <a:lvl9pPr indent="-342900" lvl="8" marL="4114800" algn="l">
              <a:lnSpc>
                <a:spcPct val="100000"/>
              </a:lnSpc>
              <a:spcBef>
                <a:spcPts val="360"/>
              </a:spcBef>
              <a:spcAft>
                <a:spcPts val="0"/>
              </a:spcAft>
              <a:buClr>
                <a:schemeClr val="dk1"/>
              </a:buClr>
              <a:buSzPts val="1800"/>
              <a:buChar char="•"/>
              <a:defRPr/>
            </a:lvl9pPr>
          </a:lstStyle>
          <a:p/>
        </p:txBody>
      </p:sp>
      <p:sp>
        <p:nvSpPr>
          <p:cNvPr id="77" name="Google Shape;77;p20"/>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8" name="Google Shape;78;p20"/>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9" name="Google Shape;79;p20"/>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15" name="Shape 15"/>
        <p:cNvGrpSpPr/>
        <p:nvPr/>
      </p:nvGrpSpPr>
      <p:grpSpPr>
        <a:xfrm>
          <a:off x="0" y="0"/>
          <a:ext cx="0" cy="0"/>
          <a:chOff x="0" y="0"/>
          <a:chExt cx="0" cy="0"/>
        </a:xfrm>
      </p:grpSpPr>
      <p:sp>
        <p:nvSpPr>
          <p:cNvPr id="16" name="Google Shape;16;p11"/>
          <p:cNvSpPr txBox="1"/>
          <p:nvPr>
            <p:ph type="ctrTitle"/>
          </p:nvPr>
        </p:nvSpPr>
        <p:spPr>
          <a:xfrm>
            <a:off x="685800" y="2130425"/>
            <a:ext cx="7772400" cy="1470025"/>
          </a:xfrm>
          <a:prstGeom prst="rect">
            <a:avLst/>
          </a:prstGeom>
          <a:noFill/>
          <a:ln>
            <a:noFill/>
          </a:ln>
        </p:spPr>
        <p:txBody>
          <a:bodyPr anchorCtr="0" anchor="ctr" bIns="45700" lIns="91425" spcFirstLastPara="1" rIns="91425" wrap="square" tIns="45700">
            <a:normAutofit/>
          </a:bodyPr>
          <a:lstStyle>
            <a:lvl1pPr lvl="0" algn="ctr">
              <a:lnSpc>
                <a:spcPct val="10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7" name="Google Shape;17;p11"/>
          <p:cNvSpPr txBox="1"/>
          <p:nvPr>
            <p:ph idx="1" type="subTitle"/>
          </p:nvPr>
        </p:nvSpPr>
        <p:spPr>
          <a:xfrm>
            <a:off x="1371600" y="3886200"/>
            <a:ext cx="6400800" cy="1752600"/>
          </a:xfrm>
          <a:prstGeom prst="rect">
            <a:avLst/>
          </a:prstGeom>
          <a:noFill/>
          <a:ln>
            <a:noFill/>
          </a:ln>
        </p:spPr>
        <p:txBody>
          <a:bodyPr anchorCtr="0" anchor="t" bIns="45700" lIns="91425" spcFirstLastPara="1" rIns="91425" wrap="square" tIns="45700">
            <a:normAutofit/>
          </a:bodyPr>
          <a:lstStyle>
            <a:lvl1pPr lvl="0" algn="ctr">
              <a:lnSpc>
                <a:spcPct val="100000"/>
              </a:lnSpc>
              <a:spcBef>
                <a:spcPts val="640"/>
              </a:spcBef>
              <a:spcAft>
                <a:spcPts val="0"/>
              </a:spcAft>
              <a:buClr>
                <a:srgbClr val="888888"/>
              </a:buClr>
              <a:buSzPts val="3200"/>
              <a:buNone/>
              <a:defRPr>
                <a:solidFill>
                  <a:srgbClr val="888888"/>
                </a:solidFill>
              </a:defRPr>
            </a:lvl1pPr>
            <a:lvl2pPr lvl="1" algn="ctr">
              <a:lnSpc>
                <a:spcPct val="100000"/>
              </a:lnSpc>
              <a:spcBef>
                <a:spcPts val="560"/>
              </a:spcBef>
              <a:spcAft>
                <a:spcPts val="0"/>
              </a:spcAft>
              <a:buClr>
                <a:srgbClr val="888888"/>
              </a:buClr>
              <a:buSzPts val="2800"/>
              <a:buNone/>
              <a:defRPr>
                <a:solidFill>
                  <a:srgbClr val="888888"/>
                </a:solidFill>
              </a:defRPr>
            </a:lvl2pPr>
            <a:lvl3pPr lvl="2" algn="ctr">
              <a:lnSpc>
                <a:spcPct val="100000"/>
              </a:lnSpc>
              <a:spcBef>
                <a:spcPts val="480"/>
              </a:spcBef>
              <a:spcAft>
                <a:spcPts val="0"/>
              </a:spcAft>
              <a:buClr>
                <a:srgbClr val="888888"/>
              </a:buClr>
              <a:buSzPts val="2400"/>
              <a:buNone/>
              <a:defRPr>
                <a:solidFill>
                  <a:srgbClr val="888888"/>
                </a:solidFill>
              </a:defRPr>
            </a:lvl3pPr>
            <a:lvl4pPr lvl="3" algn="ctr">
              <a:lnSpc>
                <a:spcPct val="100000"/>
              </a:lnSpc>
              <a:spcBef>
                <a:spcPts val="400"/>
              </a:spcBef>
              <a:spcAft>
                <a:spcPts val="0"/>
              </a:spcAft>
              <a:buClr>
                <a:srgbClr val="888888"/>
              </a:buClr>
              <a:buSzPts val="2000"/>
              <a:buNone/>
              <a:defRPr>
                <a:solidFill>
                  <a:srgbClr val="888888"/>
                </a:solidFill>
              </a:defRPr>
            </a:lvl4pPr>
            <a:lvl5pPr lvl="4" algn="ctr">
              <a:lnSpc>
                <a:spcPct val="100000"/>
              </a:lnSpc>
              <a:spcBef>
                <a:spcPts val="400"/>
              </a:spcBef>
              <a:spcAft>
                <a:spcPts val="0"/>
              </a:spcAft>
              <a:buClr>
                <a:srgbClr val="888888"/>
              </a:buClr>
              <a:buSzPts val="2000"/>
              <a:buNone/>
              <a:defRPr>
                <a:solidFill>
                  <a:srgbClr val="888888"/>
                </a:solidFill>
              </a:defRPr>
            </a:lvl5pPr>
            <a:lvl6pPr lvl="5" algn="ctr">
              <a:lnSpc>
                <a:spcPct val="100000"/>
              </a:lnSpc>
              <a:spcBef>
                <a:spcPts val="400"/>
              </a:spcBef>
              <a:spcAft>
                <a:spcPts val="0"/>
              </a:spcAft>
              <a:buClr>
                <a:srgbClr val="888888"/>
              </a:buClr>
              <a:buSzPts val="2000"/>
              <a:buNone/>
              <a:defRPr>
                <a:solidFill>
                  <a:srgbClr val="888888"/>
                </a:solidFill>
              </a:defRPr>
            </a:lvl6pPr>
            <a:lvl7pPr lvl="6" algn="ctr">
              <a:lnSpc>
                <a:spcPct val="100000"/>
              </a:lnSpc>
              <a:spcBef>
                <a:spcPts val="400"/>
              </a:spcBef>
              <a:spcAft>
                <a:spcPts val="0"/>
              </a:spcAft>
              <a:buClr>
                <a:srgbClr val="888888"/>
              </a:buClr>
              <a:buSzPts val="2000"/>
              <a:buNone/>
              <a:defRPr>
                <a:solidFill>
                  <a:srgbClr val="888888"/>
                </a:solidFill>
              </a:defRPr>
            </a:lvl7pPr>
            <a:lvl8pPr lvl="7" algn="ctr">
              <a:lnSpc>
                <a:spcPct val="100000"/>
              </a:lnSpc>
              <a:spcBef>
                <a:spcPts val="400"/>
              </a:spcBef>
              <a:spcAft>
                <a:spcPts val="0"/>
              </a:spcAft>
              <a:buClr>
                <a:srgbClr val="888888"/>
              </a:buClr>
              <a:buSzPts val="2000"/>
              <a:buNone/>
              <a:defRPr>
                <a:solidFill>
                  <a:srgbClr val="888888"/>
                </a:solidFill>
              </a:defRPr>
            </a:lvl8pPr>
            <a:lvl9pPr lvl="8" algn="ctr">
              <a:lnSpc>
                <a:spcPct val="100000"/>
              </a:lnSpc>
              <a:spcBef>
                <a:spcPts val="400"/>
              </a:spcBef>
              <a:spcAft>
                <a:spcPts val="0"/>
              </a:spcAft>
              <a:buClr>
                <a:srgbClr val="888888"/>
              </a:buClr>
              <a:buSzPts val="2000"/>
              <a:buNone/>
              <a:defRPr>
                <a:solidFill>
                  <a:srgbClr val="888888"/>
                </a:solidFill>
              </a:defRPr>
            </a:lvl9pPr>
          </a:lstStyle>
          <a:p/>
        </p:txBody>
      </p:sp>
      <p:sp>
        <p:nvSpPr>
          <p:cNvPr id="18" name="Google Shape;18;p11"/>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9" name="Google Shape;19;p11"/>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0" name="Google Shape;20;p11"/>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21" name="Shape 21"/>
        <p:cNvGrpSpPr/>
        <p:nvPr/>
      </p:nvGrpSpPr>
      <p:grpSpPr>
        <a:xfrm>
          <a:off x="0" y="0"/>
          <a:ext cx="0" cy="0"/>
          <a:chOff x="0" y="0"/>
          <a:chExt cx="0" cy="0"/>
        </a:xfrm>
      </p:grpSpPr>
      <p:sp>
        <p:nvSpPr>
          <p:cNvPr id="22" name="Google Shape;22;p12"/>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algn="ctr">
              <a:lnSpc>
                <a:spcPct val="10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3" name="Google Shape;23;p12"/>
          <p:cNvSpPr txBox="1"/>
          <p:nvPr>
            <p:ph idx="1" type="body"/>
          </p:nvPr>
        </p:nvSpPr>
        <p:spPr>
          <a:xfrm>
            <a:off x="457200" y="1600200"/>
            <a:ext cx="8229600" cy="4525963"/>
          </a:xfrm>
          <a:prstGeom prst="rect">
            <a:avLst/>
          </a:prstGeom>
          <a:noFill/>
          <a:ln>
            <a:noFill/>
          </a:ln>
        </p:spPr>
        <p:txBody>
          <a:bodyPr anchorCtr="0" anchor="t" bIns="45700" lIns="91425" spcFirstLastPara="1" rIns="91425" wrap="square" tIns="45700">
            <a:normAutofit/>
          </a:bodyPr>
          <a:lstStyle>
            <a:lvl1pPr indent="-342900" lvl="0" marL="457200" algn="l">
              <a:lnSpc>
                <a:spcPct val="100000"/>
              </a:lnSpc>
              <a:spcBef>
                <a:spcPts val="360"/>
              </a:spcBef>
              <a:spcAft>
                <a:spcPts val="0"/>
              </a:spcAft>
              <a:buClr>
                <a:schemeClr val="dk1"/>
              </a:buClr>
              <a:buSzPts val="1800"/>
              <a:buChar char="•"/>
              <a:defRPr/>
            </a:lvl1pPr>
            <a:lvl2pPr indent="-342900" lvl="1" marL="914400" algn="l">
              <a:lnSpc>
                <a:spcPct val="100000"/>
              </a:lnSpc>
              <a:spcBef>
                <a:spcPts val="360"/>
              </a:spcBef>
              <a:spcAft>
                <a:spcPts val="0"/>
              </a:spcAft>
              <a:buClr>
                <a:schemeClr val="dk1"/>
              </a:buClr>
              <a:buSzPts val="1800"/>
              <a:buChar char="–"/>
              <a:defRPr/>
            </a:lvl2pPr>
            <a:lvl3pPr indent="-342900" lvl="2" marL="1371600" algn="l">
              <a:lnSpc>
                <a:spcPct val="100000"/>
              </a:lnSpc>
              <a:spcBef>
                <a:spcPts val="360"/>
              </a:spcBef>
              <a:spcAft>
                <a:spcPts val="0"/>
              </a:spcAft>
              <a:buClr>
                <a:schemeClr val="dk1"/>
              </a:buClr>
              <a:buSzPts val="1800"/>
              <a:buChar char="•"/>
              <a:defRPr/>
            </a:lvl3pPr>
            <a:lvl4pPr indent="-342900" lvl="3" marL="1828800" algn="l">
              <a:lnSpc>
                <a:spcPct val="100000"/>
              </a:lnSpc>
              <a:spcBef>
                <a:spcPts val="360"/>
              </a:spcBef>
              <a:spcAft>
                <a:spcPts val="0"/>
              </a:spcAft>
              <a:buClr>
                <a:schemeClr val="dk1"/>
              </a:buClr>
              <a:buSzPts val="1800"/>
              <a:buChar char="–"/>
              <a:defRPr/>
            </a:lvl4pPr>
            <a:lvl5pPr indent="-342900" lvl="4" marL="2286000" algn="l">
              <a:lnSpc>
                <a:spcPct val="100000"/>
              </a:lnSpc>
              <a:spcBef>
                <a:spcPts val="360"/>
              </a:spcBef>
              <a:spcAft>
                <a:spcPts val="0"/>
              </a:spcAft>
              <a:buClr>
                <a:schemeClr val="dk1"/>
              </a:buClr>
              <a:buSzPts val="1800"/>
              <a:buChar char="»"/>
              <a:defRPr/>
            </a:lvl5pPr>
            <a:lvl6pPr indent="-342900" lvl="5" marL="2743200" algn="l">
              <a:lnSpc>
                <a:spcPct val="100000"/>
              </a:lnSpc>
              <a:spcBef>
                <a:spcPts val="360"/>
              </a:spcBef>
              <a:spcAft>
                <a:spcPts val="0"/>
              </a:spcAft>
              <a:buClr>
                <a:schemeClr val="dk1"/>
              </a:buClr>
              <a:buSzPts val="1800"/>
              <a:buChar char="•"/>
              <a:defRPr/>
            </a:lvl6pPr>
            <a:lvl7pPr indent="-342900" lvl="6" marL="3200400" algn="l">
              <a:lnSpc>
                <a:spcPct val="100000"/>
              </a:lnSpc>
              <a:spcBef>
                <a:spcPts val="360"/>
              </a:spcBef>
              <a:spcAft>
                <a:spcPts val="0"/>
              </a:spcAft>
              <a:buClr>
                <a:schemeClr val="dk1"/>
              </a:buClr>
              <a:buSzPts val="1800"/>
              <a:buChar char="•"/>
              <a:defRPr/>
            </a:lvl7pPr>
            <a:lvl8pPr indent="-342900" lvl="7" marL="3657600" algn="l">
              <a:lnSpc>
                <a:spcPct val="100000"/>
              </a:lnSpc>
              <a:spcBef>
                <a:spcPts val="360"/>
              </a:spcBef>
              <a:spcAft>
                <a:spcPts val="0"/>
              </a:spcAft>
              <a:buClr>
                <a:schemeClr val="dk1"/>
              </a:buClr>
              <a:buSzPts val="1800"/>
              <a:buChar char="•"/>
              <a:defRPr/>
            </a:lvl8pPr>
            <a:lvl9pPr indent="-342900" lvl="8" marL="4114800" algn="l">
              <a:lnSpc>
                <a:spcPct val="100000"/>
              </a:lnSpc>
              <a:spcBef>
                <a:spcPts val="360"/>
              </a:spcBef>
              <a:spcAft>
                <a:spcPts val="0"/>
              </a:spcAft>
              <a:buClr>
                <a:schemeClr val="dk1"/>
              </a:buClr>
              <a:buSzPts val="1800"/>
              <a:buChar char="•"/>
              <a:defRPr/>
            </a:lvl9pPr>
          </a:lstStyle>
          <a:p/>
        </p:txBody>
      </p:sp>
      <p:sp>
        <p:nvSpPr>
          <p:cNvPr id="24" name="Google Shape;24;p12"/>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5" name="Google Shape;25;p12"/>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6" name="Google Shape;26;p12"/>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27" name="Shape 27"/>
        <p:cNvGrpSpPr/>
        <p:nvPr/>
      </p:nvGrpSpPr>
      <p:grpSpPr>
        <a:xfrm>
          <a:off x="0" y="0"/>
          <a:ext cx="0" cy="0"/>
          <a:chOff x="0" y="0"/>
          <a:chExt cx="0" cy="0"/>
        </a:xfrm>
      </p:grpSpPr>
      <p:sp>
        <p:nvSpPr>
          <p:cNvPr id="28" name="Google Shape;28;p13"/>
          <p:cNvSpPr txBox="1"/>
          <p:nvPr>
            <p:ph type="title"/>
          </p:nvPr>
        </p:nvSpPr>
        <p:spPr>
          <a:xfrm>
            <a:off x="722313" y="4406900"/>
            <a:ext cx="7772400" cy="1362075"/>
          </a:xfrm>
          <a:prstGeom prst="rect">
            <a:avLst/>
          </a:prstGeom>
          <a:noFill/>
          <a:ln>
            <a:noFill/>
          </a:ln>
        </p:spPr>
        <p:txBody>
          <a:bodyPr anchorCtr="0" anchor="t" bIns="45700" lIns="91425" spcFirstLastPara="1" rIns="91425" wrap="square" tIns="45700">
            <a:normAutofit/>
          </a:bodyPr>
          <a:lstStyle>
            <a:lvl1pPr lvl="0" algn="l">
              <a:lnSpc>
                <a:spcPct val="100000"/>
              </a:lnSpc>
              <a:spcBef>
                <a:spcPts val="0"/>
              </a:spcBef>
              <a:spcAft>
                <a:spcPts val="0"/>
              </a:spcAft>
              <a:buClr>
                <a:schemeClr val="dk1"/>
              </a:buClr>
              <a:buSzPts val="4000"/>
              <a:buFont typeface="Calibri"/>
              <a:buNone/>
              <a:defRPr b="1" sz="4000" cap="none"/>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9" name="Google Shape;29;p13"/>
          <p:cNvSpPr txBox="1"/>
          <p:nvPr>
            <p:ph idx="1" type="body"/>
          </p:nvPr>
        </p:nvSpPr>
        <p:spPr>
          <a:xfrm>
            <a:off x="722313" y="2906713"/>
            <a:ext cx="7772400" cy="1500187"/>
          </a:xfrm>
          <a:prstGeom prst="rect">
            <a:avLst/>
          </a:prstGeom>
          <a:noFill/>
          <a:ln>
            <a:noFill/>
          </a:ln>
        </p:spPr>
        <p:txBody>
          <a:bodyPr anchorCtr="0" anchor="b" bIns="45700" lIns="91425" spcFirstLastPara="1" rIns="91425" wrap="square" tIns="45700">
            <a:normAutofit/>
          </a:bodyPr>
          <a:lstStyle>
            <a:lvl1pPr indent="-228600" lvl="0" marL="457200" algn="l">
              <a:lnSpc>
                <a:spcPct val="100000"/>
              </a:lnSpc>
              <a:spcBef>
                <a:spcPts val="400"/>
              </a:spcBef>
              <a:spcAft>
                <a:spcPts val="0"/>
              </a:spcAft>
              <a:buClr>
                <a:srgbClr val="888888"/>
              </a:buClr>
              <a:buSzPts val="2000"/>
              <a:buNone/>
              <a:defRPr sz="2000">
                <a:solidFill>
                  <a:srgbClr val="888888"/>
                </a:solidFill>
              </a:defRPr>
            </a:lvl1pPr>
            <a:lvl2pPr indent="-228600" lvl="1" marL="914400" algn="l">
              <a:lnSpc>
                <a:spcPct val="100000"/>
              </a:lnSpc>
              <a:spcBef>
                <a:spcPts val="360"/>
              </a:spcBef>
              <a:spcAft>
                <a:spcPts val="0"/>
              </a:spcAft>
              <a:buClr>
                <a:srgbClr val="888888"/>
              </a:buClr>
              <a:buSzPts val="1800"/>
              <a:buNone/>
              <a:defRPr sz="1800">
                <a:solidFill>
                  <a:srgbClr val="888888"/>
                </a:solidFill>
              </a:defRPr>
            </a:lvl2pPr>
            <a:lvl3pPr indent="-228600" lvl="2" marL="1371600" algn="l">
              <a:lnSpc>
                <a:spcPct val="100000"/>
              </a:lnSpc>
              <a:spcBef>
                <a:spcPts val="320"/>
              </a:spcBef>
              <a:spcAft>
                <a:spcPts val="0"/>
              </a:spcAft>
              <a:buClr>
                <a:srgbClr val="888888"/>
              </a:buClr>
              <a:buSzPts val="1600"/>
              <a:buNone/>
              <a:defRPr sz="1600">
                <a:solidFill>
                  <a:srgbClr val="888888"/>
                </a:solidFill>
              </a:defRPr>
            </a:lvl3pPr>
            <a:lvl4pPr indent="-228600" lvl="3" marL="1828800" algn="l">
              <a:lnSpc>
                <a:spcPct val="100000"/>
              </a:lnSpc>
              <a:spcBef>
                <a:spcPts val="280"/>
              </a:spcBef>
              <a:spcAft>
                <a:spcPts val="0"/>
              </a:spcAft>
              <a:buClr>
                <a:srgbClr val="888888"/>
              </a:buClr>
              <a:buSzPts val="1400"/>
              <a:buNone/>
              <a:defRPr sz="1400">
                <a:solidFill>
                  <a:srgbClr val="888888"/>
                </a:solidFill>
              </a:defRPr>
            </a:lvl4pPr>
            <a:lvl5pPr indent="-228600" lvl="4" marL="2286000" algn="l">
              <a:lnSpc>
                <a:spcPct val="100000"/>
              </a:lnSpc>
              <a:spcBef>
                <a:spcPts val="280"/>
              </a:spcBef>
              <a:spcAft>
                <a:spcPts val="0"/>
              </a:spcAft>
              <a:buClr>
                <a:srgbClr val="888888"/>
              </a:buClr>
              <a:buSzPts val="1400"/>
              <a:buNone/>
              <a:defRPr sz="1400">
                <a:solidFill>
                  <a:srgbClr val="888888"/>
                </a:solidFill>
              </a:defRPr>
            </a:lvl5pPr>
            <a:lvl6pPr indent="-228600" lvl="5" marL="2743200" algn="l">
              <a:lnSpc>
                <a:spcPct val="100000"/>
              </a:lnSpc>
              <a:spcBef>
                <a:spcPts val="280"/>
              </a:spcBef>
              <a:spcAft>
                <a:spcPts val="0"/>
              </a:spcAft>
              <a:buClr>
                <a:srgbClr val="888888"/>
              </a:buClr>
              <a:buSzPts val="1400"/>
              <a:buNone/>
              <a:defRPr sz="1400">
                <a:solidFill>
                  <a:srgbClr val="888888"/>
                </a:solidFill>
              </a:defRPr>
            </a:lvl6pPr>
            <a:lvl7pPr indent="-228600" lvl="6" marL="3200400" algn="l">
              <a:lnSpc>
                <a:spcPct val="100000"/>
              </a:lnSpc>
              <a:spcBef>
                <a:spcPts val="280"/>
              </a:spcBef>
              <a:spcAft>
                <a:spcPts val="0"/>
              </a:spcAft>
              <a:buClr>
                <a:srgbClr val="888888"/>
              </a:buClr>
              <a:buSzPts val="1400"/>
              <a:buNone/>
              <a:defRPr sz="1400">
                <a:solidFill>
                  <a:srgbClr val="888888"/>
                </a:solidFill>
              </a:defRPr>
            </a:lvl7pPr>
            <a:lvl8pPr indent="-228600" lvl="7" marL="3657600" algn="l">
              <a:lnSpc>
                <a:spcPct val="100000"/>
              </a:lnSpc>
              <a:spcBef>
                <a:spcPts val="280"/>
              </a:spcBef>
              <a:spcAft>
                <a:spcPts val="0"/>
              </a:spcAft>
              <a:buClr>
                <a:srgbClr val="888888"/>
              </a:buClr>
              <a:buSzPts val="1400"/>
              <a:buNone/>
              <a:defRPr sz="1400">
                <a:solidFill>
                  <a:srgbClr val="888888"/>
                </a:solidFill>
              </a:defRPr>
            </a:lvl8pPr>
            <a:lvl9pPr indent="-228600" lvl="8" marL="4114800" algn="l">
              <a:lnSpc>
                <a:spcPct val="100000"/>
              </a:lnSpc>
              <a:spcBef>
                <a:spcPts val="280"/>
              </a:spcBef>
              <a:spcAft>
                <a:spcPts val="0"/>
              </a:spcAft>
              <a:buClr>
                <a:srgbClr val="888888"/>
              </a:buClr>
              <a:buSzPts val="1400"/>
              <a:buNone/>
              <a:defRPr sz="1400">
                <a:solidFill>
                  <a:srgbClr val="888888"/>
                </a:solidFill>
              </a:defRPr>
            </a:lvl9pPr>
          </a:lstStyle>
          <a:p/>
        </p:txBody>
      </p:sp>
      <p:sp>
        <p:nvSpPr>
          <p:cNvPr id="30" name="Google Shape;30;p13"/>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1" name="Google Shape;31;p13"/>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2" name="Google Shape;32;p13"/>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ntent" type="twoObj">
  <p:cSld name="TWO_OBJECTS">
    <p:spTree>
      <p:nvGrpSpPr>
        <p:cNvPr id="33" name="Shape 33"/>
        <p:cNvGrpSpPr/>
        <p:nvPr/>
      </p:nvGrpSpPr>
      <p:grpSpPr>
        <a:xfrm>
          <a:off x="0" y="0"/>
          <a:ext cx="0" cy="0"/>
          <a:chOff x="0" y="0"/>
          <a:chExt cx="0" cy="0"/>
        </a:xfrm>
      </p:grpSpPr>
      <p:sp>
        <p:nvSpPr>
          <p:cNvPr id="34" name="Google Shape;34;p14"/>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algn="ctr">
              <a:lnSpc>
                <a:spcPct val="10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5" name="Google Shape;35;p14"/>
          <p:cNvSpPr txBox="1"/>
          <p:nvPr>
            <p:ph idx="1" type="body"/>
          </p:nvPr>
        </p:nvSpPr>
        <p:spPr>
          <a:xfrm>
            <a:off x="457200" y="1600200"/>
            <a:ext cx="4038600" cy="4525963"/>
          </a:xfrm>
          <a:prstGeom prst="rect">
            <a:avLst/>
          </a:prstGeom>
          <a:noFill/>
          <a:ln>
            <a:noFill/>
          </a:ln>
        </p:spPr>
        <p:txBody>
          <a:bodyPr anchorCtr="0" anchor="t" bIns="45700" lIns="91425" spcFirstLastPara="1" rIns="91425" wrap="square" tIns="45700">
            <a:normAutofit/>
          </a:bodyPr>
          <a:lstStyle>
            <a:lvl1pPr indent="-406400" lvl="0" marL="457200" algn="l">
              <a:lnSpc>
                <a:spcPct val="100000"/>
              </a:lnSpc>
              <a:spcBef>
                <a:spcPts val="560"/>
              </a:spcBef>
              <a:spcAft>
                <a:spcPts val="0"/>
              </a:spcAft>
              <a:buClr>
                <a:schemeClr val="dk1"/>
              </a:buClr>
              <a:buSzPts val="2800"/>
              <a:buChar char="•"/>
              <a:defRPr sz="2800"/>
            </a:lvl1pPr>
            <a:lvl2pPr indent="-381000" lvl="1" marL="914400" algn="l">
              <a:lnSpc>
                <a:spcPct val="100000"/>
              </a:lnSpc>
              <a:spcBef>
                <a:spcPts val="480"/>
              </a:spcBef>
              <a:spcAft>
                <a:spcPts val="0"/>
              </a:spcAft>
              <a:buClr>
                <a:schemeClr val="dk1"/>
              </a:buClr>
              <a:buSzPts val="2400"/>
              <a:buChar char="–"/>
              <a:defRPr sz="2400"/>
            </a:lvl2pPr>
            <a:lvl3pPr indent="-355600" lvl="2" marL="1371600" algn="l">
              <a:lnSpc>
                <a:spcPct val="100000"/>
              </a:lnSpc>
              <a:spcBef>
                <a:spcPts val="400"/>
              </a:spcBef>
              <a:spcAft>
                <a:spcPts val="0"/>
              </a:spcAft>
              <a:buClr>
                <a:schemeClr val="dk1"/>
              </a:buClr>
              <a:buSzPts val="2000"/>
              <a:buChar char="•"/>
              <a:defRPr sz="2000"/>
            </a:lvl3pPr>
            <a:lvl4pPr indent="-342900" lvl="3" marL="1828800" algn="l">
              <a:lnSpc>
                <a:spcPct val="100000"/>
              </a:lnSpc>
              <a:spcBef>
                <a:spcPts val="360"/>
              </a:spcBef>
              <a:spcAft>
                <a:spcPts val="0"/>
              </a:spcAft>
              <a:buClr>
                <a:schemeClr val="dk1"/>
              </a:buClr>
              <a:buSzPts val="1800"/>
              <a:buChar char="–"/>
              <a:defRPr sz="1800"/>
            </a:lvl4pPr>
            <a:lvl5pPr indent="-342900" lvl="4" marL="2286000" algn="l">
              <a:lnSpc>
                <a:spcPct val="100000"/>
              </a:lnSpc>
              <a:spcBef>
                <a:spcPts val="360"/>
              </a:spcBef>
              <a:spcAft>
                <a:spcPts val="0"/>
              </a:spcAft>
              <a:buClr>
                <a:schemeClr val="dk1"/>
              </a:buClr>
              <a:buSzPts val="1800"/>
              <a:buChar char="»"/>
              <a:defRPr sz="1800"/>
            </a:lvl5pPr>
            <a:lvl6pPr indent="-342900" lvl="5" marL="2743200" algn="l">
              <a:lnSpc>
                <a:spcPct val="100000"/>
              </a:lnSpc>
              <a:spcBef>
                <a:spcPts val="360"/>
              </a:spcBef>
              <a:spcAft>
                <a:spcPts val="0"/>
              </a:spcAft>
              <a:buClr>
                <a:schemeClr val="dk1"/>
              </a:buClr>
              <a:buSzPts val="1800"/>
              <a:buChar char="•"/>
              <a:defRPr sz="1800"/>
            </a:lvl6pPr>
            <a:lvl7pPr indent="-342900" lvl="6" marL="3200400" algn="l">
              <a:lnSpc>
                <a:spcPct val="100000"/>
              </a:lnSpc>
              <a:spcBef>
                <a:spcPts val="360"/>
              </a:spcBef>
              <a:spcAft>
                <a:spcPts val="0"/>
              </a:spcAft>
              <a:buClr>
                <a:schemeClr val="dk1"/>
              </a:buClr>
              <a:buSzPts val="1800"/>
              <a:buChar char="•"/>
              <a:defRPr sz="1800"/>
            </a:lvl7pPr>
            <a:lvl8pPr indent="-342900" lvl="7" marL="3657600" algn="l">
              <a:lnSpc>
                <a:spcPct val="100000"/>
              </a:lnSpc>
              <a:spcBef>
                <a:spcPts val="360"/>
              </a:spcBef>
              <a:spcAft>
                <a:spcPts val="0"/>
              </a:spcAft>
              <a:buClr>
                <a:schemeClr val="dk1"/>
              </a:buClr>
              <a:buSzPts val="1800"/>
              <a:buChar char="•"/>
              <a:defRPr sz="1800"/>
            </a:lvl8pPr>
            <a:lvl9pPr indent="-342900" lvl="8" marL="4114800" algn="l">
              <a:lnSpc>
                <a:spcPct val="100000"/>
              </a:lnSpc>
              <a:spcBef>
                <a:spcPts val="360"/>
              </a:spcBef>
              <a:spcAft>
                <a:spcPts val="0"/>
              </a:spcAft>
              <a:buClr>
                <a:schemeClr val="dk1"/>
              </a:buClr>
              <a:buSzPts val="1800"/>
              <a:buChar char="•"/>
              <a:defRPr sz="1800"/>
            </a:lvl9pPr>
          </a:lstStyle>
          <a:p/>
        </p:txBody>
      </p:sp>
      <p:sp>
        <p:nvSpPr>
          <p:cNvPr id="36" name="Google Shape;36;p14"/>
          <p:cNvSpPr txBox="1"/>
          <p:nvPr>
            <p:ph idx="2" type="body"/>
          </p:nvPr>
        </p:nvSpPr>
        <p:spPr>
          <a:xfrm>
            <a:off x="4648200" y="1600200"/>
            <a:ext cx="4038600" cy="4525963"/>
          </a:xfrm>
          <a:prstGeom prst="rect">
            <a:avLst/>
          </a:prstGeom>
          <a:noFill/>
          <a:ln>
            <a:noFill/>
          </a:ln>
        </p:spPr>
        <p:txBody>
          <a:bodyPr anchorCtr="0" anchor="t" bIns="45700" lIns="91425" spcFirstLastPara="1" rIns="91425" wrap="square" tIns="45700">
            <a:normAutofit/>
          </a:bodyPr>
          <a:lstStyle>
            <a:lvl1pPr indent="-406400" lvl="0" marL="457200" algn="l">
              <a:lnSpc>
                <a:spcPct val="100000"/>
              </a:lnSpc>
              <a:spcBef>
                <a:spcPts val="560"/>
              </a:spcBef>
              <a:spcAft>
                <a:spcPts val="0"/>
              </a:spcAft>
              <a:buClr>
                <a:schemeClr val="dk1"/>
              </a:buClr>
              <a:buSzPts val="2800"/>
              <a:buChar char="•"/>
              <a:defRPr sz="2800"/>
            </a:lvl1pPr>
            <a:lvl2pPr indent="-381000" lvl="1" marL="914400" algn="l">
              <a:lnSpc>
                <a:spcPct val="100000"/>
              </a:lnSpc>
              <a:spcBef>
                <a:spcPts val="480"/>
              </a:spcBef>
              <a:spcAft>
                <a:spcPts val="0"/>
              </a:spcAft>
              <a:buClr>
                <a:schemeClr val="dk1"/>
              </a:buClr>
              <a:buSzPts val="2400"/>
              <a:buChar char="–"/>
              <a:defRPr sz="2400"/>
            </a:lvl2pPr>
            <a:lvl3pPr indent="-355600" lvl="2" marL="1371600" algn="l">
              <a:lnSpc>
                <a:spcPct val="100000"/>
              </a:lnSpc>
              <a:spcBef>
                <a:spcPts val="400"/>
              </a:spcBef>
              <a:spcAft>
                <a:spcPts val="0"/>
              </a:spcAft>
              <a:buClr>
                <a:schemeClr val="dk1"/>
              </a:buClr>
              <a:buSzPts val="2000"/>
              <a:buChar char="•"/>
              <a:defRPr sz="2000"/>
            </a:lvl3pPr>
            <a:lvl4pPr indent="-342900" lvl="3" marL="1828800" algn="l">
              <a:lnSpc>
                <a:spcPct val="100000"/>
              </a:lnSpc>
              <a:spcBef>
                <a:spcPts val="360"/>
              </a:spcBef>
              <a:spcAft>
                <a:spcPts val="0"/>
              </a:spcAft>
              <a:buClr>
                <a:schemeClr val="dk1"/>
              </a:buClr>
              <a:buSzPts val="1800"/>
              <a:buChar char="–"/>
              <a:defRPr sz="1800"/>
            </a:lvl4pPr>
            <a:lvl5pPr indent="-342900" lvl="4" marL="2286000" algn="l">
              <a:lnSpc>
                <a:spcPct val="100000"/>
              </a:lnSpc>
              <a:spcBef>
                <a:spcPts val="360"/>
              </a:spcBef>
              <a:spcAft>
                <a:spcPts val="0"/>
              </a:spcAft>
              <a:buClr>
                <a:schemeClr val="dk1"/>
              </a:buClr>
              <a:buSzPts val="1800"/>
              <a:buChar char="»"/>
              <a:defRPr sz="1800"/>
            </a:lvl5pPr>
            <a:lvl6pPr indent="-342900" lvl="5" marL="2743200" algn="l">
              <a:lnSpc>
                <a:spcPct val="100000"/>
              </a:lnSpc>
              <a:spcBef>
                <a:spcPts val="360"/>
              </a:spcBef>
              <a:spcAft>
                <a:spcPts val="0"/>
              </a:spcAft>
              <a:buClr>
                <a:schemeClr val="dk1"/>
              </a:buClr>
              <a:buSzPts val="1800"/>
              <a:buChar char="•"/>
              <a:defRPr sz="1800"/>
            </a:lvl6pPr>
            <a:lvl7pPr indent="-342900" lvl="6" marL="3200400" algn="l">
              <a:lnSpc>
                <a:spcPct val="100000"/>
              </a:lnSpc>
              <a:spcBef>
                <a:spcPts val="360"/>
              </a:spcBef>
              <a:spcAft>
                <a:spcPts val="0"/>
              </a:spcAft>
              <a:buClr>
                <a:schemeClr val="dk1"/>
              </a:buClr>
              <a:buSzPts val="1800"/>
              <a:buChar char="•"/>
              <a:defRPr sz="1800"/>
            </a:lvl7pPr>
            <a:lvl8pPr indent="-342900" lvl="7" marL="3657600" algn="l">
              <a:lnSpc>
                <a:spcPct val="100000"/>
              </a:lnSpc>
              <a:spcBef>
                <a:spcPts val="360"/>
              </a:spcBef>
              <a:spcAft>
                <a:spcPts val="0"/>
              </a:spcAft>
              <a:buClr>
                <a:schemeClr val="dk1"/>
              </a:buClr>
              <a:buSzPts val="1800"/>
              <a:buChar char="•"/>
              <a:defRPr sz="1800"/>
            </a:lvl8pPr>
            <a:lvl9pPr indent="-342900" lvl="8" marL="4114800" algn="l">
              <a:lnSpc>
                <a:spcPct val="100000"/>
              </a:lnSpc>
              <a:spcBef>
                <a:spcPts val="360"/>
              </a:spcBef>
              <a:spcAft>
                <a:spcPts val="0"/>
              </a:spcAft>
              <a:buClr>
                <a:schemeClr val="dk1"/>
              </a:buClr>
              <a:buSzPts val="1800"/>
              <a:buChar char="•"/>
              <a:defRPr sz="1800"/>
            </a:lvl9pPr>
          </a:lstStyle>
          <a:p/>
        </p:txBody>
      </p:sp>
      <p:sp>
        <p:nvSpPr>
          <p:cNvPr id="37" name="Google Shape;37;p14"/>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8" name="Google Shape;38;p14"/>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9" name="Google Shape;39;p14"/>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ison" type="twoTxTwoObj">
  <p:cSld name="TWO_OBJECTS_WITH_TEXT">
    <p:spTree>
      <p:nvGrpSpPr>
        <p:cNvPr id="40" name="Shape 40"/>
        <p:cNvGrpSpPr/>
        <p:nvPr/>
      </p:nvGrpSpPr>
      <p:grpSpPr>
        <a:xfrm>
          <a:off x="0" y="0"/>
          <a:ext cx="0" cy="0"/>
          <a:chOff x="0" y="0"/>
          <a:chExt cx="0" cy="0"/>
        </a:xfrm>
      </p:grpSpPr>
      <p:sp>
        <p:nvSpPr>
          <p:cNvPr id="41" name="Google Shape;41;p15"/>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algn="ctr">
              <a:lnSpc>
                <a:spcPct val="100000"/>
              </a:lnSpc>
              <a:spcBef>
                <a:spcPts val="0"/>
              </a:spcBef>
              <a:spcAft>
                <a:spcPts val="0"/>
              </a:spcAft>
              <a:buClr>
                <a:schemeClr val="dk1"/>
              </a:buClr>
              <a:buSzPts val="4400"/>
              <a:buFont typeface="Calibri"/>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2" name="Google Shape;42;p15"/>
          <p:cNvSpPr txBox="1"/>
          <p:nvPr>
            <p:ph idx="1" type="body"/>
          </p:nvPr>
        </p:nvSpPr>
        <p:spPr>
          <a:xfrm>
            <a:off x="457200" y="1535113"/>
            <a:ext cx="4040188" cy="639762"/>
          </a:xfrm>
          <a:prstGeom prst="rect">
            <a:avLst/>
          </a:prstGeom>
          <a:noFill/>
          <a:ln>
            <a:noFill/>
          </a:ln>
        </p:spPr>
        <p:txBody>
          <a:bodyPr anchorCtr="0" anchor="b" bIns="45700" lIns="91425" spcFirstLastPara="1" rIns="91425" wrap="square" tIns="45700">
            <a:normAutofit/>
          </a:bodyPr>
          <a:lstStyle>
            <a:lvl1pPr indent="-228600" lvl="0" marL="457200" algn="l">
              <a:lnSpc>
                <a:spcPct val="100000"/>
              </a:lnSpc>
              <a:spcBef>
                <a:spcPts val="480"/>
              </a:spcBef>
              <a:spcAft>
                <a:spcPts val="0"/>
              </a:spcAft>
              <a:buClr>
                <a:schemeClr val="dk1"/>
              </a:buClr>
              <a:buSzPts val="2400"/>
              <a:buNone/>
              <a:defRPr b="1" sz="2400"/>
            </a:lvl1pPr>
            <a:lvl2pPr indent="-228600" lvl="1" marL="914400" algn="l">
              <a:lnSpc>
                <a:spcPct val="100000"/>
              </a:lnSpc>
              <a:spcBef>
                <a:spcPts val="400"/>
              </a:spcBef>
              <a:spcAft>
                <a:spcPts val="0"/>
              </a:spcAft>
              <a:buClr>
                <a:schemeClr val="dk1"/>
              </a:buClr>
              <a:buSzPts val="2000"/>
              <a:buNone/>
              <a:defRPr b="1" sz="2000"/>
            </a:lvl2pPr>
            <a:lvl3pPr indent="-228600" lvl="2" marL="1371600" algn="l">
              <a:lnSpc>
                <a:spcPct val="100000"/>
              </a:lnSpc>
              <a:spcBef>
                <a:spcPts val="360"/>
              </a:spcBef>
              <a:spcAft>
                <a:spcPts val="0"/>
              </a:spcAft>
              <a:buClr>
                <a:schemeClr val="dk1"/>
              </a:buClr>
              <a:buSzPts val="1800"/>
              <a:buNone/>
              <a:defRPr b="1" sz="1800"/>
            </a:lvl3pPr>
            <a:lvl4pPr indent="-228600" lvl="3" marL="1828800" algn="l">
              <a:lnSpc>
                <a:spcPct val="100000"/>
              </a:lnSpc>
              <a:spcBef>
                <a:spcPts val="320"/>
              </a:spcBef>
              <a:spcAft>
                <a:spcPts val="0"/>
              </a:spcAft>
              <a:buClr>
                <a:schemeClr val="dk1"/>
              </a:buClr>
              <a:buSzPts val="1600"/>
              <a:buNone/>
              <a:defRPr b="1" sz="1600"/>
            </a:lvl4pPr>
            <a:lvl5pPr indent="-228600" lvl="4" marL="2286000" algn="l">
              <a:lnSpc>
                <a:spcPct val="100000"/>
              </a:lnSpc>
              <a:spcBef>
                <a:spcPts val="320"/>
              </a:spcBef>
              <a:spcAft>
                <a:spcPts val="0"/>
              </a:spcAft>
              <a:buClr>
                <a:schemeClr val="dk1"/>
              </a:buClr>
              <a:buSzPts val="1600"/>
              <a:buNone/>
              <a:defRPr b="1" sz="1600"/>
            </a:lvl5pPr>
            <a:lvl6pPr indent="-228600" lvl="5" marL="2743200" algn="l">
              <a:lnSpc>
                <a:spcPct val="100000"/>
              </a:lnSpc>
              <a:spcBef>
                <a:spcPts val="320"/>
              </a:spcBef>
              <a:spcAft>
                <a:spcPts val="0"/>
              </a:spcAft>
              <a:buClr>
                <a:schemeClr val="dk1"/>
              </a:buClr>
              <a:buSzPts val="1600"/>
              <a:buNone/>
              <a:defRPr b="1" sz="1600"/>
            </a:lvl6pPr>
            <a:lvl7pPr indent="-228600" lvl="6" marL="3200400" algn="l">
              <a:lnSpc>
                <a:spcPct val="100000"/>
              </a:lnSpc>
              <a:spcBef>
                <a:spcPts val="320"/>
              </a:spcBef>
              <a:spcAft>
                <a:spcPts val="0"/>
              </a:spcAft>
              <a:buClr>
                <a:schemeClr val="dk1"/>
              </a:buClr>
              <a:buSzPts val="1600"/>
              <a:buNone/>
              <a:defRPr b="1" sz="1600"/>
            </a:lvl7pPr>
            <a:lvl8pPr indent="-228600" lvl="7" marL="3657600" algn="l">
              <a:lnSpc>
                <a:spcPct val="100000"/>
              </a:lnSpc>
              <a:spcBef>
                <a:spcPts val="320"/>
              </a:spcBef>
              <a:spcAft>
                <a:spcPts val="0"/>
              </a:spcAft>
              <a:buClr>
                <a:schemeClr val="dk1"/>
              </a:buClr>
              <a:buSzPts val="1600"/>
              <a:buNone/>
              <a:defRPr b="1" sz="1600"/>
            </a:lvl8pPr>
            <a:lvl9pPr indent="-228600" lvl="8" marL="4114800" algn="l">
              <a:lnSpc>
                <a:spcPct val="100000"/>
              </a:lnSpc>
              <a:spcBef>
                <a:spcPts val="320"/>
              </a:spcBef>
              <a:spcAft>
                <a:spcPts val="0"/>
              </a:spcAft>
              <a:buClr>
                <a:schemeClr val="dk1"/>
              </a:buClr>
              <a:buSzPts val="1600"/>
              <a:buNone/>
              <a:defRPr b="1" sz="1600"/>
            </a:lvl9pPr>
          </a:lstStyle>
          <a:p/>
        </p:txBody>
      </p:sp>
      <p:sp>
        <p:nvSpPr>
          <p:cNvPr id="43" name="Google Shape;43;p15"/>
          <p:cNvSpPr txBox="1"/>
          <p:nvPr>
            <p:ph idx="2" type="body"/>
          </p:nvPr>
        </p:nvSpPr>
        <p:spPr>
          <a:xfrm>
            <a:off x="457200" y="2174875"/>
            <a:ext cx="4040188" cy="3951288"/>
          </a:xfrm>
          <a:prstGeom prst="rect">
            <a:avLst/>
          </a:prstGeom>
          <a:noFill/>
          <a:ln>
            <a:noFill/>
          </a:ln>
        </p:spPr>
        <p:txBody>
          <a:bodyPr anchorCtr="0" anchor="t" bIns="45700" lIns="91425" spcFirstLastPara="1" rIns="91425" wrap="square" tIns="45700">
            <a:normAutofit/>
          </a:bodyPr>
          <a:lstStyle>
            <a:lvl1pPr indent="-381000" lvl="0" marL="457200" algn="l">
              <a:lnSpc>
                <a:spcPct val="100000"/>
              </a:lnSpc>
              <a:spcBef>
                <a:spcPts val="480"/>
              </a:spcBef>
              <a:spcAft>
                <a:spcPts val="0"/>
              </a:spcAft>
              <a:buClr>
                <a:schemeClr val="dk1"/>
              </a:buClr>
              <a:buSzPts val="2400"/>
              <a:buChar char="•"/>
              <a:defRPr sz="2400"/>
            </a:lvl1pPr>
            <a:lvl2pPr indent="-355600" lvl="1" marL="914400" algn="l">
              <a:lnSpc>
                <a:spcPct val="100000"/>
              </a:lnSpc>
              <a:spcBef>
                <a:spcPts val="400"/>
              </a:spcBef>
              <a:spcAft>
                <a:spcPts val="0"/>
              </a:spcAft>
              <a:buClr>
                <a:schemeClr val="dk1"/>
              </a:buClr>
              <a:buSzPts val="2000"/>
              <a:buChar char="–"/>
              <a:defRPr sz="2000"/>
            </a:lvl2pPr>
            <a:lvl3pPr indent="-342900" lvl="2" marL="1371600" algn="l">
              <a:lnSpc>
                <a:spcPct val="100000"/>
              </a:lnSpc>
              <a:spcBef>
                <a:spcPts val="360"/>
              </a:spcBef>
              <a:spcAft>
                <a:spcPts val="0"/>
              </a:spcAft>
              <a:buClr>
                <a:schemeClr val="dk1"/>
              </a:buClr>
              <a:buSzPts val="1800"/>
              <a:buChar char="•"/>
              <a:defRPr sz="1800"/>
            </a:lvl3pPr>
            <a:lvl4pPr indent="-330200" lvl="3" marL="1828800" algn="l">
              <a:lnSpc>
                <a:spcPct val="100000"/>
              </a:lnSpc>
              <a:spcBef>
                <a:spcPts val="320"/>
              </a:spcBef>
              <a:spcAft>
                <a:spcPts val="0"/>
              </a:spcAft>
              <a:buClr>
                <a:schemeClr val="dk1"/>
              </a:buClr>
              <a:buSzPts val="1600"/>
              <a:buChar char="–"/>
              <a:defRPr sz="1600"/>
            </a:lvl4pPr>
            <a:lvl5pPr indent="-330200" lvl="4" marL="2286000" algn="l">
              <a:lnSpc>
                <a:spcPct val="100000"/>
              </a:lnSpc>
              <a:spcBef>
                <a:spcPts val="320"/>
              </a:spcBef>
              <a:spcAft>
                <a:spcPts val="0"/>
              </a:spcAft>
              <a:buClr>
                <a:schemeClr val="dk1"/>
              </a:buClr>
              <a:buSzPts val="1600"/>
              <a:buChar char="»"/>
              <a:defRPr sz="1600"/>
            </a:lvl5pPr>
            <a:lvl6pPr indent="-330200" lvl="5" marL="2743200" algn="l">
              <a:lnSpc>
                <a:spcPct val="100000"/>
              </a:lnSpc>
              <a:spcBef>
                <a:spcPts val="320"/>
              </a:spcBef>
              <a:spcAft>
                <a:spcPts val="0"/>
              </a:spcAft>
              <a:buClr>
                <a:schemeClr val="dk1"/>
              </a:buClr>
              <a:buSzPts val="1600"/>
              <a:buChar char="•"/>
              <a:defRPr sz="1600"/>
            </a:lvl6pPr>
            <a:lvl7pPr indent="-330200" lvl="6" marL="3200400" algn="l">
              <a:lnSpc>
                <a:spcPct val="100000"/>
              </a:lnSpc>
              <a:spcBef>
                <a:spcPts val="320"/>
              </a:spcBef>
              <a:spcAft>
                <a:spcPts val="0"/>
              </a:spcAft>
              <a:buClr>
                <a:schemeClr val="dk1"/>
              </a:buClr>
              <a:buSzPts val="1600"/>
              <a:buChar char="•"/>
              <a:defRPr sz="1600"/>
            </a:lvl7pPr>
            <a:lvl8pPr indent="-330200" lvl="7" marL="3657600" algn="l">
              <a:lnSpc>
                <a:spcPct val="100000"/>
              </a:lnSpc>
              <a:spcBef>
                <a:spcPts val="320"/>
              </a:spcBef>
              <a:spcAft>
                <a:spcPts val="0"/>
              </a:spcAft>
              <a:buClr>
                <a:schemeClr val="dk1"/>
              </a:buClr>
              <a:buSzPts val="1600"/>
              <a:buChar char="•"/>
              <a:defRPr sz="1600"/>
            </a:lvl8pPr>
            <a:lvl9pPr indent="-330200" lvl="8" marL="4114800" algn="l">
              <a:lnSpc>
                <a:spcPct val="100000"/>
              </a:lnSpc>
              <a:spcBef>
                <a:spcPts val="320"/>
              </a:spcBef>
              <a:spcAft>
                <a:spcPts val="0"/>
              </a:spcAft>
              <a:buClr>
                <a:schemeClr val="dk1"/>
              </a:buClr>
              <a:buSzPts val="1600"/>
              <a:buChar char="•"/>
              <a:defRPr sz="1600"/>
            </a:lvl9pPr>
          </a:lstStyle>
          <a:p/>
        </p:txBody>
      </p:sp>
      <p:sp>
        <p:nvSpPr>
          <p:cNvPr id="44" name="Google Shape;44;p15"/>
          <p:cNvSpPr txBox="1"/>
          <p:nvPr>
            <p:ph idx="3" type="body"/>
          </p:nvPr>
        </p:nvSpPr>
        <p:spPr>
          <a:xfrm>
            <a:off x="4645025" y="1535113"/>
            <a:ext cx="4041775" cy="639762"/>
          </a:xfrm>
          <a:prstGeom prst="rect">
            <a:avLst/>
          </a:prstGeom>
          <a:noFill/>
          <a:ln>
            <a:noFill/>
          </a:ln>
        </p:spPr>
        <p:txBody>
          <a:bodyPr anchorCtr="0" anchor="b" bIns="45700" lIns="91425" spcFirstLastPara="1" rIns="91425" wrap="square" tIns="45700">
            <a:normAutofit/>
          </a:bodyPr>
          <a:lstStyle>
            <a:lvl1pPr indent="-228600" lvl="0" marL="457200" algn="l">
              <a:lnSpc>
                <a:spcPct val="100000"/>
              </a:lnSpc>
              <a:spcBef>
                <a:spcPts val="480"/>
              </a:spcBef>
              <a:spcAft>
                <a:spcPts val="0"/>
              </a:spcAft>
              <a:buClr>
                <a:schemeClr val="dk1"/>
              </a:buClr>
              <a:buSzPts val="2400"/>
              <a:buNone/>
              <a:defRPr b="1" sz="2400"/>
            </a:lvl1pPr>
            <a:lvl2pPr indent="-228600" lvl="1" marL="914400" algn="l">
              <a:lnSpc>
                <a:spcPct val="100000"/>
              </a:lnSpc>
              <a:spcBef>
                <a:spcPts val="400"/>
              </a:spcBef>
              <a:spcAft>
                <a:spcPts val="0"/>
              </a:spcAft>
              <a:buClr>
                <a:schemeClr val="dk1"/>
              </a:buClr>
              <a:buSzPts val="2000"/>
              <a:buNone/>
              <a:defRPr b="1" sz="2000"/>
            </a:lvl2pPr>
            <a:lvl3pPr indent="-228600" lvl="2" marL="1371600" algn="l">
              <a:lnSpc>
                <a:spcPct val="100000"/>
              </a:lnSpc>
              <a:spcBef>
                <a:spcPts val="360"/>
              </a:spcBef>
              <a:spcAft>
                <a:spcPts val="0"/>
              </a:spcAft>
              <a:buClr>
                <a:schemeClr val="dk1"/>
              </a:buClr>
              <a:buSzPts val="1800"/>
              <a:buNone/>
              <a:defRPr b="1" sz="1800"/>
            </a:lvl3pPr>
            <a:lvl4pPr indent="-228600" lvl="3" marL="1828800" algn="l">
              <a:lnSpc>
                <a:spcPct val="100000"/>
              </a:lnSpc>
              <a:spcBef>
                <a:spcPts val="320"/>
              </a:spcBef>
              <a:spcAft>
                <a:spcPts val="0"/>
              </a:spcAft>
              <a:buClr>
                <a:schemeClr val="dk1"/>
              </a:buClr>
              <a:buSzPts val="1600"/>
              <a:buNone/>
              <a:defRPr b="1" sz="1600"/>
            </a:lvl4pPr>
            <a:lvl5pPr indent="-228600" lvl="4" marL="2286000" algn="l">
              <a:lnSpc>
                <a:spcPct val="100000"/>
              </a:lnSpc>
              <a:spcBef>
                <a:spcPts val="320"/>
              </a:spcBef>
              <a:spcAft>
                <a:spcPts val="0"/>
              </a:spcAft>
              <a:buClr>
                <a:schemeClr val="dk1"/>
              </a:buClr>
              <a:buSzPts val="1600"/>
              <a:buNone/>
              <a:defRPr b="1" sz="1600"/>
            </a:lvl5pPr>
            <a:lvl6pPr indent="-228600" lvl="5" marL="2743200" algn="l">
              <a:lnSpc>
                <a:spcPct val="100000"/>
              </a:lnSpc>
              <a:spcBef>
                <a:spcPts val="320"/>
              </a:spcBef>
              <a:spcAft>
                <a:spcPts val="0"/>
              </a:spcAft>
              <a:buClr>
                <a:schemeClr val="dk1"/>
              </a:buClr>
              <a:buSzPts val="1600"/>
              <a:buNone/>
              <a:defRPr b="1" sz="1600"/>
            </a:lvl6pPr>
            <a:lvl7pPr indent="-228600" lvl="6" marL="3200400" algn="l">
              <a:lnSpc>
                <a:spcPct val="100000"/>
              </a:lnSpc>
              <a:spcBef>
                <a:spcPts val="320"/>
              </a:spcBef>
              <a:spcAft>
                <a:spcPts val="0"/>
              </a:spcAft>
              <a:buClr>
                <a:schemeClr val="dk1"/>
              </a:buClr>
              <a:buSzPts val="1600"/>
              <a:buNone/>
              <a:defRPr b="1" sz="1600"/>
            </a:lvl7pPr>
            <a:lvl8pPr indent="-228600" lvl="7" marL="3657600" algn="l">
              <a:lnSpc>
                <a:spcPct val="100000"/>
              </a:lnSpc>
              <a:spcBef>
                <a:spcPts val="320"/>
              </a:spcBef>
              <a:spcAft>
                <a:spcPts val="0"/>
              </a:spcAft>
              <a:buClr>
                <a:schemeClr val="dk1"/>
              </a:buClr>
              <a:buSzPts val="1600"/>
              <a:buNone/>
              <a:defRPr b="1" sz="1600"/>
            </a:lvl8pPr>
            <a:lvl9pPr indent="-228600" lvl="8" marL="4114800" algn="l">
              <a:lnSpc>
                <a:spcPct val="100000"/>
              </a:lnSpc>
              <a:spcBef>
                <a:spcPts val="320"/>
              </a:spcBef>
              <a:spcAft>
                <a:spcPts val="0"/>
              </a:spcAft>
              <a:buClr>
                <a:schemeClr val="dk1"/>
              </a:buClr>
              <a:buSzPts val="1600"/>
              <a:buNone/>
              <a:defRPr b="1" sz="1600"/>
            </a:lvl9pPr>
          </a:lstStyle>
          <a:p/>
        </p:txBody>
      </p:sp>
      <p:sp>
        <p:nvSpPr>
          <p:cNvPr id="45" name="Google Shape;45;p15"/>
          <p:cNvSpPr txBox="1"/>
          <p:nvPr>
            <p:ph idx="4" type="body"/>
          </p:nvPr>
        </p:nvSpPr>
        <p:spPr>
          <a:xfrm>
            <a:off x="4645025" y="2174875"/>
            <a:ext cx="4041775" cy="3951288"/>
          </a:xfrm>
          <a:prstGeom prst="rect">
            <a:avLst/>
          </a:prstGeom>
          <a:noFill/>
          <a:ln>
            <a:noFill/>
          </a:ln>
        </p:spPr>
        <p:txBody>
          <a:bodyPr anchorCtr="0" anchor="t" bIns="45700" lIns="91425" spcFirstLastPara="1" rIns="91425" wrap="square" tIns="45700">
            <a:normAutofit/>
          </a:bodyPr>
          <a:lstStyle>
            <a:lvl1pPr indent="-381000" lvl="0" marL="457200" algn="l">
              <a:lnSpc>
                <a:spcPct val="100000"/>
              </a:lnSpc>
              <a:spcBef>
                <a:spcPts val="480"/>
              </a:spcBef>
              <a:spcAft>
                <a:spcPts val="0"/>
              </a:spcAft>
              <a:buClr>
                <a:schemeClr val="dk1"/>
              </a:buClr>
              <a:buSzPts val="2400"/>
              <a:buChar char="•"/>
              <a:defRPr sz="2400"/>
            </a:lvl1pPr>
            <a:lvl2pPr indent="-355600" lvl="1" marL="914400" algn="l">
              <a:lnSpc>
                <a:spcPct val="100000"/>
              </a:lnSpc>
              <a:spcBef>
                <a:spcPts val="400"/>
              </a:spcBef>
              <a:spcAft>
                <a:spcPts val="0"/>
              </a:spcAft>
              <a:buClr>
                <a:schemeClr val="dk1"/>
              </a:buClr>
              <a:buSzPts val="2000"/>
              <a:buChar char="–"/>
              <a:defRPr sz="2000"/>
            </a:lvl2pPr>
            <a:lvl3pPr indent="-342900" lvl="2" marL="1371600" algn="l">
              <a:lnSpc>
                <a:spcPct val="100000"/>
              </a:lnSpc>
              <a:spcBef>
                <a:spcPts val="360"/>
              </a:spcBef>
              <a:spcAft>
                <a:spcPts val="0"/>
              </a:spcAft>
              <a:buClr>
                <a:schemeClr val="dk1"/>
              </a:buClr>
              <a:buSzPts val="1800"/>
              <a:buChar char="•"/>
              <a:defRPr sz="1800"/>
            </a:lvl3pPr>
            <a:lvl4pPr indent="-330200" lvl="3" marL="1828800" algn="l">
              <a:lnSpc>
                <a:spcPct val="100000"/>
              </a:lnSpc>
              <a:spcBef>
                <a:spcPts val="320"/>
              </a:spcBef>
              <a:spcAft>
                <a:spcPts val="0"/>
              </a:spcAft>
              <a:buClr>
                <a:schemeClr val="dk1"/>
              </a:buClr>
              <a:buSzPts val="1600"/>
              <a:buChar char="–"/>
              <a:defRPr sz="1600"/>
            </a:lvl4pPr>
            <a:lvl5pPr indent="-330200" lvl="4" marL="2286000" algn="l">
              <a:lnSpc>
                <a:spcPct val="100000"/>
              </a:lnSpc>
              <a:spcBef>
                <a:spcPts val="320"/>
              </a:spcBef>
              <a:spcAft>
                <a:spcPts val="0"/>
              </a:spcAft>
              <a:buClr>
                <a:schemeClr val="dk1"/>
              </a:buClr>
              <a:buSzPts val="1600"/>
              <a:buChar char="»"/>
              <a:defRPr sz="1600"/>
            </a:lvl5pPr>
            <a:lvl6pPr indent="-330200" lvl="5" marL="2743200" algn="l">
              <a:lnSpc>
                <a:spcPct val="100000"/>
              </a:lnSpc>
              <a:spcBef>
                <a:spcPts val="320"/>
              </a:spcBef>
              <a:spcAft>
                <a:spcPts val="0"/>
              </a:spcAft>
              <a:buClr>
                <a:schemeClr val="dk1"/>
              </a:buClr>
              <a:buSzPts val="1600"/>
              <a:buChar char="•"/>
              <a:defRPr sz="1600"/>
            </a:lvl6pPr>
            <a:lvl7pPr indent="-330200" lvl="6" marL="3200400" algn="l">
              <a:lnSpc>
                <a:spcPct val="100000"/>
              </a:lnSpc>
              <a:spcBef>
                <a:spcPts val="320"/>
              </a:spcBef>
              <a:spcAft>
                <a:spcPts val="0"/>
              </a:spcAft>
              <a:buClr>
                <a:schemeClr val="dk1"/>
              </a:buClr>
              <a:buSzPts val="1600"/>
              <a:buChar char="•"/>
              <a:defRPr sz="1600"/>
            </a:lvl7pPr>
            <a:lvl8pPr indent="-330200" lvl="7" marL="3657600" algn="l">
              <a:lnSpc>
                <a:spcPct val="100000"/>
              </a:lnSpc>
              <a:spcBef>
                <a:spcPts val="320"/>
              </a:spcBef>
              <a:spcAft>
                <a:spcPts val="0"/>
              </a:spcAft>
              <a:buClr>
                <a:schemeClr val="dk1"/>
              </a:buClr>
              <a:buSzPts val="1600"/>
              <a:buChar char="•"/>
              <a:defRPr sz="1600"/>
            </a:lvl8pPr>
            <a:lvl9pPr indent="-330200" lvl="8" marL="4114800" algn="l">
              <a:lnSpc>
                <a:spcPct val="100000"/>
              </a:lnSpc>
              <a:spcBef>
                <a:spcPts val="320"/>
              </a:spcBef>
              <a:spcAft>
                <a:spcPts val="0"/>
              </a:spcAft>
              <a:buClr>
                <a:schemeClr val="dk1"/>
              </a:buClr>
              <a:buSzPts val="1600"/>
              <a:buChar char="•"/>
              <a:defRPr sz="1600"/>
            </a:lvl9pPr>
          </a:lstStyle>
          <a:p/>
        </p:txBody>
      </p:sp>
      <p:sp>
        <p:nvSpPr>
          <p:cNvPr id="46" name="Google Shape;46;p15"/>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7" name="Google Shape;47;p15"/>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8" name="Google Shape;48;p15"/>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49" name="Shape 49"/>
        <p:cNvGrpSpPr/>
        <p:nvPr/>
      </p:nvGrpSpPr>
      <p:grpSpPr>
        <a:xfrm>
          <a:off x="0" y="0"/>
          <a:ext cx="0" cy="0"/>
          <a:chOff x="0" y="0"/>
          <a:chExt cx="0" cy="0"/>
        </a:xfrm>
      </p:grpSpPr>
      <p:sp>
        <p:nvSpPr>
          <p:cNvPr id="50" name="Google Shape;50;p16"/>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algn="ctr">
              <a:lnSpc>
                <a:spcPct val="10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1" name="Google Shape;51;p16"/>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2" name="Google Shape;52;p16"/>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3" name="Google Shape;53;p16"/>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type="objTx">
  <p:cSld name="OBJECT_WITH_CAPTION_TEXT">
    <p:spTree>
      <p:nvGrpSpPr>
        <p:cNvPr id="54" name="Shape 54"/>
        <p:cNvGrpSpPr/>
        <p:nvPr/>
      </p:nvGrpSpPr>
      <p:grpSpPr>
        <a:xfrm>
          <a:off x="0" y="0"/>
          <a:ext cx="0" cy="0"/>
          <a:chOff x="0" y="0"/>
          <a:chExt cx="0" cy="0"/>
        </a:xfrm>
      </p:grpSpPr>
      <p:sp>
        <p:nvSpPr>
          <p:cNvPr id="55" name="Google Shape;55;p17"/>
          <p:cNvSpPr txBox="1"/>
          <p:nvPr>
            <p:ph type="title"/>
          </p:nvPr>
        </p:nvSpPr>
        <p:spPr>
          <a:xfrm>
            <a:off x="457200" y="273050"/>
            <a:ext cx="3008313" cy="1162050"/>
          </a:xfrm>
          <a:prstGeom prst="rect">
            <a:avLst/>
          </a:prstGeom>
          <a:noFill/>
          <a:ln>
            <a:noFill/>
          </a:ln>
        </p:spPr>
        <p:txBody>
          <a:bodyPr anchorCtr="0" anchor="b" bIns="45700" lIns="91425" spcFirstLastPara="1" rIns="91425" wrap="square" tIns="45700">
            <a:normAutofit/>
          </a:bodyPr>
          <a:lstStyle>
            <a:lvl1pPr lvl="0" algn="l">
              <a:lnSpc>
                <a:spcPct val="100000"/>
              </a:lnSpc>
              <a:spcBef>
                <a:spcPts val="0"/>
              </a:spcBef>
              <a:spcAft>
                <a:spcPts val="0"/>
              </a:spcAft>
              <a:buClr>
                <a:schemeClr val="dk1"/>
              </a:buClr>
              <a:buSzPts val="2000"/>
              <a:buFont typeface="Calibri"/>
              <a:buNone/>
              <a:defRPr b="1" sz="20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6" name="Google Shape;56;p17"/>
          <p:cNvSpPr txBox="1"/>
          <p:nvPr>
            <p:ph idx="1" type="body"/>
          </p:nvPr>
        </p:nvSpPr>
        <p:spPr>
          <a:xfrm>
            <a:off x="3575050" y="273050"/>
            <a:ext cx="5111750" cy="5853113"/>
          </a:xfrm>
          <a:prstGeom prst="rect">
            <a:avLst/>
          </a:prstGeom>
          <a:noFill/>
          <a:ln>
            <a:noFill/>
          </a:ln>
        </p:spPr>
        <p:txBody>
          <a:bodyPr anchorCtr="0" anchor="t" bIns="45700" lIns="91425" spcFirstLastPara="1" rIns="91425" wrap="square" tIns="45700">
            <a:normAutofit/>
          </a:bodyPr>
          <a:lstStyle>
            <a:lvl1pPr indent="-431800" lvl="0" marL="457200" algn="l">
              <a:lnSpc>
                <a:spcPct val="100000"/>
              </a:lnSpc>
              <a:spcBef>
                <a:spcPts val="640"/>
              </a:spcBef>
              <a:spcAft>
                <a:spcPts val="0"/>
              </a:spcAft>
              <a:buClr>
                <a:schemeClr val="dk1"/>
              </a:buClr>
              <a:buSzPts val="3200"/>
              <a:buChar char="•"/>
              <a:defRPr sz="3200"/>
            </a:lvl1pPr>
            <a:lvl2pPr indent="-406400" lvl="1" marL="914400" algn="l">
              <a:lnSpc>
                <a:spcPct val="100000"/>
              </a:lnSpc>
              <a:spcBef>
                <a:spcPts val="560"/>
              </a:spcBef>
              <a:spcAft>
                <a:spcPts val="0"/>
              </a:spcAft>
              <a:buClr>
                <a:schemeClr val="dk1"/>
              </a:buClr>
              <a:buSzPts val="2800"/>
              <a:buChar char="–"/>
              <a:defRPr sz="2800"/>
            </a:lvl2pPr>
            <a:lvl3pPr indent="-381000" lvl="2" marL="1371600" algn="l">
              <a:lnSpc>
                <a:spcPct val="100000"/>
              </a:lnSpc>
              <a:spcBef>
                <a:spcPts val="480"/>
              </a:spcBef>
              <a:spcAft>
                <a:spcPts val="0"/>
              </a:spcAft>
              <a:buClr>
                <a:schemeClr val="dk1"/>
              </a:buClr>
              <a:buSzPts val="2400"/>
              <a:buChar char="•"/>
              <a:defRPr sz="2400"/>
            </a:lvl3pPr>
            <a:lvl4pPr indent="-355600" lvl="3" marL="1828800" algn="l">
              <a:lnSpc>
                <a:spcPct val="100000"/>
              </a:lnSpc>
              <a:spcBef>
                <a:spcPts val="400"/>
              </a:spcBef>
              <a:spcAft>
                <a:spcPts val="0"/>
              </a:spcAft>
              <a:buClr>
                <a:schemeClr val="dk1"/>
              </a:buClr>
              <a:buSzPts val="2000"/>
              <a:buChar char="–"/>
              <a:defRPr sz="2000"/>
            </a:lvl4pPr>
            <a:lvl5pPr indent="-355600" lvl="4" marL="2286000" algn="l">
              <a:lnSpc>
                <a:spcPct val="100000"/>
              </a:lnSpc>
              <a:spcBef>
                <a:spcPts val="400"/>
              </a:spcBef>
              <a:spcAft>
                <a:spcPts val="0"/>
              </a:spcAft>
              <a:buClr>
                <a:schemeClr val="dk1"/>
              </a:buClr>
              <a:buSzPts val="2000"/>
              <a:buChar char="»"/>
              <a:defRPr sz="2000"/>
            </a:lvl5pPr>
            <a:lvl6pPr indent="-355600" lvl="5" marL="2743200" algn="l">
              <a:lnSpc>
                <a:spcPct val="100000"/>
              </a:lnSpc>
              <a:spcBef>
                <a:spcPts val="400"/>
              </a:spcBef>
              <a:spcAft>
                <a:spcPts val="0"/>
              </a:spcAft>
              <a:buClr>
                <a:schemeClr val="dk1"/>
              </a:buClr>
              <a:buSzPts val="2000"/>
              <a:buChar char="•"/>
              <a:defRPr sz="2000"/>
            </a:lvl6pPr>
            <a:lvl7pPr indent="-355600" lvl="6" marL="3200400" algn="l">
              <a:lnSpc>
                <a:spcPct val="100000"/>
              </a:lnSpc>
              <a:spcBef>
                <a:spcPts val="400"/>
              </a:spcBef>
              <a:spcAft>
                <a:spcPts val="0"/>
              </a:spcAft>
              <a:buClr>
                <a:schemeClr val="dk1"/>
              </a:buClr>
              <a:buSzPts val="2000"/>
              <a:buChar char="•"/>
              <a:defRPr sz="2000"/>
            </a:lvl7pPr>
            <a:lvl8pPr indent="-355600" lvl="7" marL="3657600" algn="l">
              <a:lnSpc>
                <a:spcPct val="100000"/>
              </a:lnSpc>
              <a:spcBef>
                <a:spcPts val="400"/>
              </a:spcBef>
              <a:spcAft>
                <a:spcPts val="0"/>
              </a:spcAft>
              <a:buClr>
                <a:schemeClr val="dk1"/>
              </a:buClr>
              <a:buSzPts val="2000"/>
              <a:buChar char="•"/>
              <a:defRPr sz="2000"/>
            </a:lvl8pPr>
            <a:lvl9pPr indent="-355600" lvl="8" marL="4114800" algn="l">
              <a:lnSpc>
                <a:spcPct val="100000"/>
              </a:lnSpc>
              <a:spcBef>
                <a:spcPts val="400"/>
              </a:spcBef>
              <a:spcAft>
                <a:spcPts val="0"/>
              </a:spcAft>
              <a:buClr>
                <a:schemeClr val="dk1"/>
              </a:buClr>
              <a:buSzPts val="2000"/>
              <a:buChar char="•"/>
              <a:defRPr sz="2000"/>
            </a:lvl9pPr>
          </a:lstStyle>
          <a:p/>
        </p:txBody>
      </p:sp>
      <p:sp>
        <p:nvSpPr>
          <p:cNvPr id="57" name="Google Shape;57;p17"/>
          <p:cNvSpPr txBox="1"/>
          <p:nvPr>
            <p:ph idx="2" type="body"/>
          </p:nvPr>
        </p:nvSpPr>
        <p:spPr>
          <a:xfrm>
            <a:off x="457200" y="1435100"/>
            <a:ext cx="3008313" cy="4691063"/>
          </a:xfrm>
          <a:prstGeom prst="rect">
            <a:avLst/>
          </a:prstGeom>
          <a:noFill/>
          <a:ln>
            <a:noFill/>
          </a:ln>
        </p:spPr>
        <p:txBody>
          <a:bodyPr anchorCtr="0" anchor="t" bIns="45700" lIns="91425" spcFirstLastPara="1" rIns="91425" wrap="square" tIns="45700">
            <a:normAutofit/>
          </a:bodyPr>
          <a:lstStyle>
            <a:lvl1pPr indent="-228600" lvl="0" marL="457200" algn="l">
              <a:lnSpc>
                <a:spcPct val="100000"/>
              </a:lnSpc>
              <a:spcBef>
                <a:spcPts val="280"/>
              </a:spcBef>
              <a:spcAft>
                <a:spcPts val="0"/>
              </a:spcAft>
              <a:buClr>
                <a:schemeClr val="dk1"/>
              </a:buClr>
              <a:buSzPts val="1400"/>
              <a:buNone/>
              <a:defRPr sz="1400"/>
            </a:lvl1pPr>
            <a:lvl2pPr indent="-228600" lvl="1" marL="914400" algn="l">
              <a:lnSpc>
                <a:spcPct val="100000"/>
              </a:lnSpc>
              <a:spcBef>
                <a:spcPts val="240"/>
              </a:spcBef>
              <a:spcAft>
                <a:spcPts val="0"/>
              </a:spcAft>
              <a:buClr>
                <a:schemeClr val="dk1"/>
              </a:buClr>
              <a:buSzPts val="1200"/>
              <a:buNone/>
              <a:defRPr sz="1200"/>
            </a:lvl2pPr>
            <a:lvl3pPr indent="-228600" lvl="2" marL="1371600" algn="l">
              <a:lnSpc>
                <a:spcPct val="100000"/>
              </a:lnSpc>
              <a:spcBef>
                <a:spcPts val="200"/>
              </a:spcBef>
              <a:spcAft>
                <a:spcPts val="0"/>
              </a:spcAft>
              <a:buClr>
                <a:schemeClr val="dk1"/>
              </a:buClr>
              <a:buSzPts val="1000"/>
              <a:buNone/>
              <a:defRPr sz="1000"/>
            </a:lvl3pPr>
            <a:lvl4pPr indent="-228600" lvl="3" marL="1828800" algn="l">
              <a:lnSpc>
                <a:spcPct val="100000"/>
              </a:lnSpc>
              <a:spcBef>
                <a:spcPts val="180"/>
              </a:spcBef>
              <a:spcAft>
                <a:spcPts val="0"/>
              </a:spcAft>
              <a:buClr>
                <a:schemeClr val="dk1"/>
              </a:buClr>
              <a:buSzPts val="900"/>
              <a:buNone/>
              <a:defRPr sz="900"/>
            </a:lvl4pPr>
            <a:lvl5pPr indent="-228600" lvl="4" marL="2286000" algn="l">
              <a:lnSpc>
                <a:spcPct val="100000"/>
              </a:lnSpc>
              <a:spcBef>
                <a:spcPts val="180"/>
              </a:spcBef>
              <a:spcAft>
                <a:spcPts val="0"/>
              </a:spcAft>
              <a:buClr>
                <a:schemeClr val="dk1"/>
              </a:buClr>
              <a:buSzPts val="900"/>
              <a:buNone/>
              <a:defRPr sz="900"/>
            </a:lvl5pPr>
            <a:lvl6pPr indent="-228600" lvl="5" marL="2743200" algn="l">
              <a:lnSpc>
                <a:spcPct val="100000"/>
              </a:lnSpc>
              <a:spcBef>
                <a:spcPts val="180"/>
              </a:spcBef>
              <a:spcAft>
                <a:spcPts val="0"/>
              </a:spcAft>
              <a:buClr>
                <a:schemeClr val="dk1"/>
              </a:buClr>
              <a:buSzPts val="900"/>
              <a:buNone/>
              <a:defRPr sz="900"/>
            </a:lvl6pPr>
            <a:lvl7pPr indent="-228600" lvl="6" marL="3200400" algn="l">
              <a:lnSpc>
                <a:spcPct val="100000"/>
              </a:lnSpc>
              <a:spcBef>
                <a:spcPts val="180"/>
              </a:spcBef>
              <a:spcAft>
                <a:spcPts val="0"/>
              </a:spcAft>
              <a:buClr>
                <a:schemeClr val="dk1"/>
              </a:buClr>
              <a:buSzPts val="900"/>
              <a:buNone/>
              <a:defRPr sz="900"/>
            </a:lvl7pPr>
            <a:lvl8pPr indent="-228600" lvl="7" marL="3657600" algn="l">
              <a:lnSpc>
                <a:spcPct val="100000"/>
              </a:lnSpc>
              <a:spcBef>
                <a:spcPts val="180"/>
              </a:spcBef>
              <a:spcAft>
                <a:spcPts val="0"/>
              </a:spcAft>
              <a:buClr>
                <a:schemeClr val="dk1"/>
              </a:buClr>
              <a:buSzPts val="900"/>
              <a:buNone/>
              <a:defRPr sz="900"/>
            </a:lvl8pPr>
            <a:lvl9pPr indent="-228600" lvl="8" marL="4114800" algn="l">
              <a:lnSpc>
                <a:spcPct val="100000"/>
              </a:lnSpc>
              <a:spcBef>
                <a:spcPts val="180"/>
              </a:spcBef>
              <a:spcAft>
                <a:spcPts val="0"/>
              </a:spcAft>
              <a:buClr>
                <a:schemeClr val="dk1"/>
              </a:buClr>
              <a:buSzPts val="900"/>
              <a:buNone/>
              <a:defRPr sz="900"/>
            </a:lvl9pPr>
          </a:lstStyle>
          <a:p/>
        </p:txBody>
      </p:sp>
      <p:sp>
        <p:nvSpPr>
          <p:cNvPr id="58" name="Google Shape;58;p17"/>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9" name="Google Shape;59;p17"/>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0" name="Google Shape;60;p17"/>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icture with Caption" type="picTx">
  <p:cSld name="PICTURE_WITH_CAPTION_TEXT">
    <p:spTree>
      <p:nvGrpSpPr>
        <p:cNvPr id="61" name="Shape 61"/>
        <p:cNvGrpSpPr/>
        <p:nvPr/>
      </p:nvGrpSpPr>
      <p:grpSpPr>
        <a:xfrm>
          <a:off x="0" y="0"/>
          <a:ext cx="0" cy="0"/>
          <a:chOff x="0" y="0"/>
          <a:chExt cx="0" cy="0"/>
        </a:xfrm>
      </p:grpSpPr>
      <p:sp>
        <p:nvSpPr>
          <p:cNvPr id="62" name="Google Shape;62;p18"/>
          <p:cNvSpPr txBox="1"/>
          <p:nvPr>
            <p:ph type="title"/>
          </p:nvPr>
        </p:nvSpPr>
        <p:spPr>
          <a:xfrm>
            <a:off x="1792288" y="4800600"/>
            <a:ext cx="5486400" cy="566738"/>
          </a:xfrm>
          <a:prstGeom prst="rect">
            <a:avLst/>
          </a:prstGeom>
          <a:noFill/>
          <a:ln>
            <a:noFill/>
          </a:ln>
        </p:spPr>
        <p:txBody>
          <a:bodyPr anchorCtr="0" anchor="b" bIns="45700" lIns="91425" spcFirstLastPara="1" rIns="91425" wrap="square" tIns="45700">
            <a:normAutofit/>
          </a:bodyPr>
          <a:lstStyle>
            <a:lvl1pPr lvl="0" algn="l">
              <a:lnSpc>
                <a:spcPct val="100000"/>
              </a:lnSpc>
              <a:spcBef>
                <a:spcPts val="0"/>
              </a:spcBef>
              <a:spcAft>
                <a:spcPts val="0"/>
              </a:spcAft>
              <a:buClr>
                <a:schemeClr val="dk1"/>
              </a:buClr>
              <a:buSzPts val="2000"/>
              <a:buFont typeface="Calibri"/>
              <a:buNone/>
              <a:defRPr b="1" sz="20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3" name="Google Shape;63;p18"/>
          <p:cNvSpPr/>
          <p:nvPr>
            <p:ph idx="2" type="pic"/>
          </p:nvPr>
        </p:nvSpPr>
        <p:spPr>
          <a:xfrm>
            <a:off x="1792288" y="612775"/>
            <a:ext cx="5486400" cy="4114800"/>
          </a:xfrm>
          <a:prstGeom prst="rect">
            <a:avLst/>
          </a:prstGeom>
          <a:noFill/>
          <a:ln>
            <a:noFill/>
          </a:ln>
        </p:spPr>
      </p:sp>
      <p:sp>
        <p:nvSpPr>
          <p:cNvPr id="64" name="Google Shape;64;p18"/>
          <p:cNvSpPr txBox="1"/>
          <p:nvPr>
            <p:ph idx="1" type="body"/>
          </p:nvPr>
        </p:nvSpPr>
        <p:spPr>
          <a:xfrm>
            <a:off x="1792288" y="5367338"/>
            <a:ext cx="5486400" cy="804862"/>
          </a:xfrm>
          <a:prstGeom prst="rect">
            <a:avLst/>
          </a:prstGeom>
          <a:noFill/>
          <a:ln>
            <a:noFill/>
          </a:ln>
        </p:spPr>
        <p:txBody>
          <a:bodyPr anchorCtr="0" anchor="t" bIns="45700" lIns="91425" spcFirstLastPara="1" rIns="91425" wrap="square" tIns="45700">
            <a:normAutofit/>
          </a:bodyPr>
          <a:lstStyle>
            <a:lvl1pPr indent="-228600" lvl="0" marL="457200" algn="l">
              <a:lnSpc>
                <a:spcPct val="100000"/>
              </a:lnSpc>
              <a:spcBef>
                <a:spcPts val="280"/>
              </a:spcBef>
              <a:spcAft>
                <a:spcPts val="0"/>
              </a:spcAft>
              <a:buClr>
                <a:schemeClr val="dk1"/>
              </a:buClr>
              <a:buSzPts val="1400"/>
              <a:buNone/>
              <a:defRPr sz="1400"/>
            </a:lvl1pPr>
            <a:lvl2pPr indent="-228600" lvl="1" marL="914400" algn="l">
              <a:lnSpc>
                <a:spcPct val="100000"/>
              </a:lnSpc>
              <a:spcBef>
                <a:spcPts val="240"/>
              </a:spcBef>
              <a:spcAft>
                <a:spcPts val="0"/>
              </a:spcAft>
              <a:buClr>
                <a:schemeClr val="dk1"/>
              </a:buClr>
              <a:buSzPts val="1200"/>
              <a:buNone/>
              <a:defRPr sz="1200"/>
            </a:lvl2pPr>
            <a:lvl3pPr indent="-228600" lvl="2" marL="1371600" algn="l">
              <a:lnSpc>
                <a:spcPct val="100000"/>
              </a:lnSpc>
              <a:spcBef>
                <a:spcPts val="200"/>
              </a:spcBef>
              <a:spcAft>
                <a:spcPts val="0"/>
              </a:spcAft>
              <a:buClr>
                <a:schemeClr val="dk1"/>
              </a:buClr>
              <a:buSzPts val="1000"/>
              <a:buNone/>
              <a:defRPr sz="1000"/>
            </a:lvl3pPr>
            <a:lvl4pPr indent="-228600" lvl="3" marL="1828800" algn="l">
              <a:lnSpc>
                <a:spcPct val="100000"/>
              </a:lnSpc>
              <a:spcBef>
                <a:spcPts val="180"/>
              </a:spcBef>
              <a:spcAft>
                <a:spcPts val="0"/>
              </a:spcAft>
              <a:buClr>
                <a:schemeClr val="dk1"/>
              </a:buClr>
              <a:buSzPts val="900"/>
              <a:buNone/>
              <a:defRPr sz="900"/>
            </a:lvl4pPr>
            <a:lvl5pPr indent="-228600" lvl="4" marL="2286000" algn="l">
              <a:lnSpc>
                <a:spcPct val="100000"/>
              </a:lnSpc>
              <a:spcBef>
                <a:spcPts val="180"/>
              </a:spcBef>
              <a:spcAft>
                <a:spcPts val="0"/>
              </a:spcAft>
              <a:buClr>
                <a:schemeClr val="dk1"/>
              </a:buClr>
              <a:buSzPts val="900"/>
              <a:buNone/>
              <a:defRPr sz="900"/>
            </a:lvl5pPr>
            <a:lvl6pPr indent="-228600" lvl="5" marL="2743200" algn="l">
              <a:lnSpc>
                <a:spcPct val="100000"/>
              </a:lnSpc>
              <a:spcBef>
                <a:spcPts val="180"/>
              </a:spcBef>
              <a:spcAft>
                <a:spcPts val="0"/>
              </a:spcAft>
              <a:buClr>
                <a:schemeClr val="dk1"/>
              </a:buClr>
              <a:buSzPts val="900"/>
              <a:buNone/>
              <a:defRPr sz="900"/>
            </a:lvl6pPr>
            <a:lvl7pPr indent="-228600" lvl="6" marL="3200400" algn="l">
              <a:lnSpc>
                <a:spcPct val="100000"/>
              </a:lnSpc>
              <a:spcBef>
                <a:spcPts val="180"/>
              </a:spcBef>
              <a:spcAft>
                <a:spcPts val="0"/>
              </a:spcAft>
              <a:buClr>
                <a:schemeClr val="dk1"/>
              </a:buClr>
              <a:buSzPts val="900"/>
              <a:buNone/>
              <a:defRPr sz="900"/>
            </a:lvl7pPr>
            <a:lvl8pPr indent="-228600" lvl="7" marL="3657600" algn="l">
              <a:lnSpc>
                <a:spcPct val="100000"/>
              </a:lnSpc>
              <a:spcBef>
                <a:spcPts val="180"/>
              </a:spcBef>
              <a:spcAft>
                <a:spcPts val="0"/>
              </a:spcAft>
              <a:buClr>
                <a:schemeClr val="dk1"/>
              </a:buClr>
              <a:buSzPts val="900"/>
              <a:buNone/>
              <a:defRPr sz="900"/>
            </a:lvl8pPr>
            <a:lvl9pPr indent="-228600" lvl="8" marL="4114800" algn="l">
              <a:lnSpc>
                <a:spcPct val="100000"/>
              </a:lnSpc>
              <a:spcBef>
                <a:spcPts val="180"/>
              </a:spcBef>
              <a:spcAft>
                <a:spcPts val="0"/>
              </a:spcAft>
              <a:buClr>
                <a:schemeClr val="dk1"/>
              </a:buClr>
              <a:buSzPts val="900"/>
              <a:buNone/>
              <a:defRPr sz="900"/>
            </a:lvl9pPr>
          </a:lstStyle>
          <a:p/>
        </p:txBody>
      </p:sp>
      <p:sp>
        <p:nvSpPr>
          <p:cNvPr id="65" name="Google Shape;65;p18"/>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6" name="Google Shape;66;p18"/>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7" name="Google Shape;67;p18"/>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 name="Shape 5"/>
        <p:cNvGrpSpPr/>
        <p:nvPr/>
      </p:nvGrpSpPr>
      <p:grpSpPr>
        <a:xfrm>
          <a:off x="0" y="0"/>
          <a:ext cx="0" cy="0"/>
          <a:chOff x="0" y="0"/>
          <a:chExt cx="0" cy="0"/>
        </a:xfrm>
      </p:grpSpPr>
      <p:sp>
        <p:nvSpPr>
          <p:cNvPr id="6" name="Google Shape;6;p9"/>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marR="0" rtl="0" algn="ctr">
              <a:lnSpc>
                <a:spcPct val="100000"/>
              </a:lnSpc>
              <a:spcBef>
                <a:spcPts val="0"/>
              </a:spcBef>
              <a:spcAft>
                <a:spcPts val="0"/>
              </a:spcAft>
              <a:buClr>
                <a:schemeClr val="dk1"/>
              </a:buClr>
              <a:buSzPts val="4400"/>
              <a:buFont typeface="Calibri"/>
              <a:buNone/>
              <a:defRPr b="0" i="0" sz="44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
        <p:nvSpPr>
          <p:cNvPr id="7" name="Google Shape;7;p9"/>
          <p:cNvSpPr txBox="1"/>
          <p:nvPr>
            <p:ph idx="1" type="body"/>
          </p:nvPr>
        </p:nvSpPr>
        <p:spPr>
          <a:xfrm>
            <a:off x="457200" y="1600200"/>
            <a:ext cx="8229600" cy="4525963"/>
          </a:xfrm>
          <a:prstGeom prst="rect">
            <a:avLst/>
          </a:prstGeom>
          <a:noFill/>
          <a:ln>
            <a:noFill/>
          </a:ln>
        </p:spPr>
        <p:txBody>
          <a:bodyPr anchorCtr="0" anchor="t" bIns="45700" lIns="91425" spcFirstLastPara="1" rIns="91425" wrap="square" tIns="45700">
            <a:normAutofit/>
          </a:bodyPr>
          <a:lstStyle>
            <a:lvl1pPr indent="-431800" lvl="0" marL="457200" marR="0" rtl="0" algn="l">
              <a:lnSpc>
                <a:spcPct val="100000"/>
              </a:lnSpc>
              <a:spcBef>
                <a:spcPts val="640"/>
              </a:spcBef>
              <a:spcAft>
                <a:spcPts val="0"/>
              </a:spcAft>
              <a:buClr>
                <a:schemeClr val="dk1"/>
              </a:buClr>
              <a:buSzPts val="3200"/>
              <a:buFont typeface="Arial"/>
              <a:buChar char="•"/>
              <a:defRPr b="0" i="0" sz="3200" u="none" cap="none" strike="noStrike">
                <a:solidFill>
                  <a:schemeClr val="dk1"/>
                </a:solidFill>
                <a:latin typeface="Calibri"/>
                <a:ea typeface="Calibri"/>
                <a:cs typeface="Calibri"/>
                <a:sym typeface="Calibri"/>
              </a:defRPr>
            </a:lvl1pPr>
            <a:lvl2pPr indent="-406400" lvl="1" marL="914400" marR="0" rtl="0" algn="l">
              <a:lnSpc>
                <a:spcPct val="100000"/>
              </a:lnSpc>
              <a:spcBef>
                <a:spcPts val="56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2pPr>
            <a:lvl3pPr indent="-381000" lvl="2" marL="1371600" marR="0" rtl="0" algn="l">
              <a:lnSpc>
                <a:spcPct val="100000"/>
              </a:lnSpc>
              <a:spcBef>
                <a:spcPts val="48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3pPr>
            <a:lvl4pPr indent="-355600" lvl="3" marL="1828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4pPr>
            <a:lvl5pPr indent="-355600" lvl="4" marL="22860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5pPr>
            <a:lvl6pPr indent="-355600" lvl="5" marL="27432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6pPr>
            <a:lvl7pPr indent="-355600" lvl="6" marL="32004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7pPr>
            <a:lvl8pPr indent="-355600" lvl="7" marL="36576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8pPr>
            <a:lvl9pPr indent="-355600" lvl="8" marL="4114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9pPr>
          </a:lstStyle>
          <a:p/>
        </p:txBody>
      </p:sp>
      <p:sp>
        <p:nvSpPr>
          <p:cNvPr id="8" name="Google Shape;8;p9"/>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rgbClr val="888888"/>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9" name="Google Shape;9;p9"/>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marR="0" rtl="0" algn="ctr">
              <a:lnSpc>
                <a:spcPct val="100000"/>
              </a:lnSpc>
              <a:spcBef>
                <a:spcPts val="0"/>
              </a:spcBef>
              <a:spcAft>
                <a:spcPts val="0"/>
              </a:spcAft>
              <a:buClr>
                <a:srgbClr val="000000"/>
              </a:buClr>
              <a:buSzPts val="1400"/>
              <a:buFont typeface="Arial"/>
              <a:buNone/>
              <a:defRPr b="0" i="0" sz="1200" u="none" cap="none" strike="noStrike">
                <a:solidFill>
                  <a:srgbClr val="888888"/>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10" name="Google Shape;10;p9"/>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 Id="rId4" Type="http://schemas.openxmlformats.org/officeDocument/2006/relationships/image" Target="../media/image2.png"/><Relationship Id="rId5" Type="http://schemas.openxmlformats.org/officeDocument/2006/relationships/image" Target="../media/image9.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5.png"/><Relationship Id="rId4" Type="http://schemas.openxmlformats.org/officeDocument/2006/relationships/image" Target="../media/image3.png"/><Relationship Id="rId5" Type="http://schemas.openxmlformats.org/officeDocument/2006/relationships/image" Target="../media/image4.png"/><Relationship Id="rId6" Type="http://schemas.openxmlformats.org/officeDocument/2006/relationships/image" Target="../media/image7.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15.png"/><Relationship Id="rId4" Type="http://schemas.openxmlformats.org/officeDocument/2006/relationships/image" Target="../media/image7.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7.png"/><Relationship Id="rId4" Type="http://schemas.openxmlformats.org/officeDocument/2006/relationships/image" Target="../media/image10.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12.png"/><Relationship Id="rId4" Type="http://schemas.openxmlformats.org/officeDocument/2006/relationships/image" Target="../media/image7.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 Id="rId3" Type="http://schemas.openxmlformats.org/officeDocument/2006/relationships/image" Target="../media/image17.png"/><Relationship Id="rId4" Type="http://schemas.openxmlformats.org/officeDocument/2006/relationships/image" Target="../media/image7.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 Id="rId3" Type="http://schemas.openxmlformats.org/officeDocument/2006/relationships/image" Target="../media/image11.png"/><Relationship Id="rId4" Type="http://schemas.openxmlformats.org/officeDocument/2006/relationships/image" Target="../media/image8.png"/><Relationship Id="rId5" Type="http://schemas.openxmlformats.org/officeDocument/2006/relationships/image" Target="../media/image16.png"/><Relationship Id="rId6" Type="http://schemas.openxmlformats.org/officeDocument/2006/relationships/image" Target="../media/image7.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xml"/><Relationship Id="rId3" Type="http://schemas.openxmlformats.org/officeDocument/2006/relationships/image" Target="../media/image13.png"/><Relationship Id="rId4" Type="http://schemas.openxmlformats.org/officeDocument/2006/relationships/image" Target="../media/image14.png"/><Relationship Id="rId5"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67CEDB"/>
        </a:solidFill>
      </p:bgPr>
    </p:bg>
    <p:spTree>
      <p:nvGrpSpPr>
        <p:cNvPr id="83" name="Shape 83"/>
        <p:cNvGrpSpPr/>
        <p:nvPr/>
      </p:nvGrpSpPr>
      <p:grpSpPr>
        <a:xfrm>
          <a:off x="0" y="0"/>
          <a:ext cx="0" cy="0"/>
          <a:chOff x="0" y="0"/>
          <a:chExt cx="0" cy="0"/>
        </a:xfrm>
      </p:grpSpPr>
      <p:pic>
        <p:nvPicPr>
          <p:cNvPr id="84" name="Google Shape;84;p1"/>
          <p:cNvPicPr preferRelativeResize="0"/>
          <p:nvPr/>
        </p:nvPicPr>
        <p:blipFill rotWithShape="1">
          <a:blip r:embed="rId3">
            <a:alphaModFix/>
          </a:blip>
          <a:srcRect b="0" l="795" r="795" t="0"/>
          <a:stretch/>
        </p:blipFill>
        <p:spPr>
          <a:xfrm>
            <a:off x="13620998" y="9084296"/>
            <a:ext cx="4261506" cy="938052"/>
          </a:xfrm>
          <a:prstGeom prst="rect">
            <a:avLst/>
          </a:prstGeom>
          <a:noFill/>
          <a:ln>
            <a:noFill/>
          </a:ln>
        </p:spPr>
      </p:pic>
      <p:pic>
        <p:nvPicPr>
          <p:cNvPr id="85" name="Google Shape;85;p1"/>
          <p:cNvPicPr preferRelativeResize="0"/>
          <p:nvPr/>
        </p:nvPicPr>
        <p:blipFill rotWithShape="1">
          <a:blip r:embed="rId4">
            <a:alphaModFix/>
          </a:blip>
          <a:srcRect b="0" l="74" r="71" t="0"/>
          <a:stretch/>
        </p:blipFill>
        <p:spPr>
          <a:xfrm>
            <a:off x="13803488" y="360807"/>
            <a:ext cx="3896526" cy="2987196"/>
          </a:xfrm>
          <a:prstGeom prst="rect">
            <a:avLst/>
          </a:prstGeom>
          <a:noFill/>
          <a:ln>
            <a:noFill/>
          </a:ln>
        </p:spPr>
      </p:pic>
      <p:pic>
        <p:nvPicPr>
          <p:cNvPr id="86" name="Google Shape;86;p1"/>
          <p:cNvPicPr preferRelativeResize="0"/>
          <p:nvPr/>
        </p:nvPicPr>
        <p:blipFill rotWithShape="1">
          <a:blip r:embed="rId5">
            <a:alphaModFix/>
          </a:blip>
          <a:srcRect b="0" l="0" r="0" t="0"/>
          <a:stretch/>
        </p:blipFill>
        <p:spPr>
          <a:xfrm>
            <a:off x="211378" y="1188187"/>
            <a:ext cx="4319633" cy="4319633"/>
          </a:xfrm>
          <a:prstGeom prst="rect">
            <a:avLst/>
          </a:prstGeom>
          <a:noFill/>
          <a:ln>
            <a:noFill/>
          </a:ln>
        </p:spPr>
      </p:pic>
      <p:sp>
        <p:nvSpPr>
          <p:cNvPr id="87" name="Google Shape;87;p1"/>
          <p:cNvSpPr txBox="1"/>
          <p:nvPr/>
        </p:nvSpPr>
        <p:spPr>
          <a:xfrm>
            <a:off x="3389532" y="3739579"/>
            <a:ext cx="12831900" cy="3835800"/>
          </a:xfrm>
          <a:prstGeom prst="rect">
            <a:avLst/>
          </a:prstGeom>
          <a:noFill/>
          <a:ln>
            <a:noFill/>
          </a:ln>
        </p:spPr>
        <p:txBody>
          <a:bodyPr anchorCtr="0" anchor="t" bIns="0" lIns="0" spcFirstLastPara="1" rIns="0" wrap="square" tIns="0">
            <a:spAutoFit/>
          </a:bodyPr>
          <a:lstStyle/>
          <a:p>
            <a:pPr indent="0" lvl="0" marL="0" marR="0" rtl="0" algn="ctr">
              <a:lnSpc>
                <a:spcPct val="180025"/>
              </a:lnSpc>
              <a:spcBef>
                <a:spcPts val="0"/>
              </a:spcBef>
              <a:spcAft>
                <a:spcPts val="0"/>
              </a:spcAft>
              <a:buClr>
                <a:srgbClr val="000000"/>
              </a:buClr>
              <a:buSzPts val="5417"/>
              <a:buFont typeface="Arial"/>
              <a:buNone/>
            </a:pPr>
            <a:r>
              <a:rPr b="0" i="0" lang="en-US" sz="5417" u="none" cap="none" strike="noStrike">
                <a:solidFill>
                  <a:srgbClr val="FFFFFF"/>
                </a:solidFill>
                <a:latin typeface="Arimo"/>
                <a:ea typeface="Arimo"/>
                <a:cs typeface="Arimo"/>
                <a:sym typeface="Arimo"/>
              </a:rPr>
              <a:t>Live-Action-Rollenspiel-Präsentation</a:t>
            </a:r>
            <a:endParaRPr b="0" i="0" sz="1400" u="none" cap="none" strike="noStrike">
              <a:solidFill>
                <a:srgbClr val="000000"/>
              </a:solidFill>
              <a:latin typeface="Arial"/>
              <a:ea typeface="Arial"/>
              <a:cs typeface="Arial"/>
              <a:sym typeface="Arial"/>
            </a:endParaRPr>
          </a:p>
          <a:p>
            <a:pPr indent="0" lvl="0" marL="0" marR="0" rtl="0" algn="ctr">
              <a:lnSpc>
                <a:spcPct val="180025"/>
              </a:lnSpc>
              <a:spcBef>
                <a:spcPts val="0"/>
              </a:spcBef>
              <a:spcAft>
                <a:spcPts val="0"/>
              </a:spcAft>
              <a:buClr>
                <a:srgbClr val="000000"/>
              </a:buClr>
              <a:buSzPts val="5417"/>
              <a:buFont typeface="Arial"/>
              <a:buNone/>
            </a:pPr>
            <a:r>
              <a:rPr b="0" i="0" lang="en-US" sz="5417" u="none" cap="none" strike="noStrike">
                <a:solidFill>
                  <a:srgbClr val="FFFFFF"/>
                </a:solidFill>
                <a:latin typeface="Arimo"/>
                <a:ea typeface="Arimo"/>
                <a:cs typeface="Arimo"/>
                <a:sym typeface="Arimo"/>
              </a:rPr>
              <a:t>Schauplatz: Magic Forest Inc.</a:t>
            </a:r>
            <a:endParaRPr b="0" i="0" sz="1400" u="none" cap="none" strike="noStrike">
              <a:solidFill>
                <a:srgbClr val="000000"/>
              </a:solidFill>
              <a:latin typeface="Arial"/>
              <a:ea typeface="Arial"/>
              <a:cs typeface="Arial"/>
              <a:sym typeface="Arial"/>
            </a:endParaRPr>
          </a:p>
          <a:p>
            <a:pPr indent="0" lvl="0" marL="0" marR="0" rtl="0" algn="ctr">
              <a:lnSpc>
                <a:spcPct val="180025"/>
              </a:lnSpc>
              <a:spcBef>
                <a:spcPts val="0"/>
              </a:spcBef>
              <a:spcAft>
                <a:spcPts val="0"/>
              </a:spcAft>
              <a:buClr>
                <a:srgbClr val="000000"/>
              </a:buClr>
              <a:buSzPts val="5417"/>
              <a:buFont typeface="Arial"/>
              <a:buNone/>
            </a:pPr>
            <a:r>
              <a:rPr b="0" i="0" lang="en-US" sz="5417" u="none" cap="none" strike="noStrike">
                <a:solidFill>
                  <a:srgbClr val="FFFFFF"/>
                </a:solidFill>
                <a:latin typeface="Arimo"/>
                <a:ea typeface="Arimo"/>
                <a:cs typeface="Arimo"/>
                <a:sym typeface="Arimo"/>
              </a:rPr>
              <a:t>Thema: </a:t>
            </a:r>
            <a:r>
              <a:rPr lang="en-US" sz="5417">
                <a:solidFill>
                  <a:srgbClr val="FFFFFF"/>
                </a:solidFill>
                <a:latin typeface="Arimo"/>
                <a:ea typeface="Arimo"/>
                <a:cs typeface="Arimo"/>
                <a:sym typeface="Arimo"/>
              </a:rPr>
              <a:t>Diskriminierung</a:t>
            </a:r>
            <a:endParaRPr b="0" i="0" sz="1400" u="none" cap="none" strike="noStrike">
              <a:solidFill>
                <a:srgbClr val="000000"/>
              </a:solidFill>
              <a:latin typeface="Arial"/>
              <a:ea typeface="Arial"/>
              <a:cs typeface="Arial"/>
              <a:sym typeface="Arial"/>
            </a:endParaRPr>
          </a:p>
        </p:txBody>
      </p:sp>
      <p:sp>
        <p:nvSpPr>
          <p:cNvPr id="88" name="Google Shape;88;p1"/>
          <p:cNvSpPr txBox="1"/>
          <p:nvPr/>
        </p:nvSpPr>
        <p:spPr>
          <a:xfrm>
            <a:off x="671690" y="445630"/>
            <a:ext cx="8454600" cy="889800"/>
          </a:xfrm>
          <a:prstGeom prst="rect">
            <a:avLst/>
          </a:prstGeom>
          <a:noFill/>
          <a:ln>
            <a:noFill/>
          </a:ln>
        </p:spPr>
        <p:txBody>
          <a:bodyPr anchorCtr="0" anchor="t" bIns="0" lIns="0" spcFirstLastPara="1" rIns="0" wrap="square" tIns="0">
            <a:spAutoFit/>
          </a:bodyPr>
          <a:lstStyle/>
          <a:p>
            <a:pPr indent="0" lvl="0" marL="0" marR="0" rtl="0" algn="ctr">
              <a:lnSpc>
                <a:spcPct val="128395"/>
              </a:lnSpc>
              <a:spcBef>
                <a:spcPts val="0"/>
              </a:spcBef>
              <a:spcAft>
                <a:spcPts val="0"/>
              </a:spcAft>
              <a:buClr>
                <a:schemeClr val="dk1"/>
              </a:buClr>
              <a:buSzPts val="1620"/>
              <a:buFont typeface="Arial"/>
              <a:buNone/>
            </a:pPr>
            <a:r>
              <a:rPr b="0" i="0" lang="en-US" sz="1620" u="none" cap="none" strike="noStrike">
                <a:solidFill>
                  <a:srgbClr val="05359A"/>
                </a:solidFill>
                <a:latin typeface="Arimo"/>
                <a:ea typeface="Arimo"/>
                <a:cs typeface="Arimo"/>
                <a:sym typeface="Arimo"/>
              </a:rPr>
              <a:t>COMBATING SOCIAL MEDIA DISINFORMATION AMONG YOUTH THROUGH LIVE ACTION ROLE PLAY (DIS-PLAY)</a:t>
            </a:r>
            <a:endParaRPr b="0" i="0" sz="1400" u="none" cap="none" strike="noStrike">
              <a:solidFill>
                <a:schemeClr val="dk1"/>
              </a:solidFill>
              <a:latin typeface="Arial"/>
              <a:ea typeface="Arial"/>
              <a:cs typeface="Arial"/>
              <a:sym typeface="Arial"/>
            </a:endParaRPr>
          </a:p>
          <a:p>
            <a:pPr indent="0" lvl="0" marL="0" marR="0" rtl="0" algn="ctr">
              <a:lnSpc>
                <a:spcPct val="128395"/>
              </a:lnSpc>
              <a:spcBef>
                <a:spcPts val="0"/>
              </a:spcBef>
              <a:spcAft>
                <a:spcPts val="0"/>
              </a:spcAft>
              <a:buClr>
                <a:srgbClr val="000000"/>
              </a:buClr>
              <a:buSzPts val="1620"/>
              <a:buFont typeface="Arial"/>
              <a:buNone/>
            </a:pPr>
            <a:r>
              <a:t/>
            </a:r>
            <a:endParaRPr b="0" i="0" sz="1620" u="none" cap="none" strike="noStrike">
              <a:solidFill>
                <a:srgbClr val="05359A"/>
              </a:solidFill>
              <a:latin typeface="Arimo"/>
              <a:ea typeface="Arimo"/>
              <a:cs typeface="Arimo"/>
              <a:sym typeface="Arimo"/>
            </a:endParaRPr>
          </a:p>
        </p:txBody>
      </p:sp>
      <p:sp>
        <p:nvSpPr>
          <p:cNvPr id="89" name="Google Shape;89;p1"/>
          <p:cNvSpPr txBox="1"/>
          <p:nvPr/>
        </p:nvSpPr>
        <p:spPr>
          <a:xfrm>
            <a:off x="1003940" y="9543796"/>
            <a:ext cx="6587834" cy="323850"/>
          </a:xfrm>
          <a:prstGeom prst="rect">
            <a:avLst/>
          </a:prstGeom>
          <a:noFill/>
          <a:ln>
            <a:noFill/>
          </a:ln>
        </p:spPr>
        <p:txBody>
          <a:bodyPr anchorCtr="0" anchor="t" bIns="0" lIns="0" spcFirstLastPara="1" rIns="0" wrap="square" tIns="0">
            <a:spAutoFit/>
          </a:bodyPr>
          <a:lstStyle/>
          <a:p>
            <a:pPr indent="0" lvl="0" marL="0" marR="0" rtl="0" algn="l">
              <a:lnSpc>
                <a:spcPct val="120000"/>
              </a:lnSpc>
              <a:spcBef>
                <a:spcPts val="0"/>
              </a:spcBef>
              <a:spcAft>
                <a:spcPts val="0"/>
              </a:spcAft>
              <a:buClr>
                <a:srgbClr val="000000"/>
              </a:buClr>
              <a:buSzPts val="2100"/>
              <a:buFont typeface="Arial"/>
              <a:buNone/>
            </a:pPr>
            <a:r>
              <a:rPr b="0" i="0" lang="en-US" sz="2100" u="none" cap="none" strike="noStrike">
                <a:solidFill>
                  <a:srgbClr val="05359A"/>
                </a:solidFill>
                <a:latin typeface="Arimo"/>
                <a:ea typeface="Arimo"/>
                <a:cs typeface="Arimo"/>
                <a:sym typeface="Arimo"/>
              </a:rPr>
              <a:t>Projektnummer: 2021-2-SE02-KA220-YOU-000051481</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67CEDB"/>
        </a:solidFill>
      </p:bgPr>
    </p:bg>
    <p:spTree>
      <p:nvGrpSpPr>
        <p:cNvPr id="93" name="Shape 93"/>
        <p:cNvGrpSpPr/>
        <p:nvPr/>
      </p:nvGrpSpPr>
      <p:grpSpPr>
        <a:xfrm>
          <a:off x="0" y="0"/>
          <a:ext cx="0" cy="0"/>
          <a:chOff x="0" y="0"/>
          <a:chExt cx="0" cy="0"/>
        </a:xfrm>
      </p:grpSpPr>
      <p:sp>
        <p:nvSpPr>
          <p:cNvPr id="94" name="Google Shape;94;p2"/>
          <p:cNvSpPr txBox="1"/>
          <p:nvPr/>
        </p:nvSpPr>
        <p:spPr>
          <a:xfrm>
            <a:off x="2852626" y="2974613"/>
            <a:ext cx="12582600" cy="3066300"/>
          </a:xfrm>
          <a:prstGeom prst="rect">
            <a:avLst/>
          </a:prstGeom>
          <a:noFill/>
          <a:ln>
            <a:noFill/>
          </a:ln>
        </p:spPr>
        <p:txBody>
          <a:bodyPr anchorCtr="0" anchor="t" bIns="0" lIns="0" spcFirstLastPara="1" rIns="0" wrap="square" tIns="0">
            <a:spAutoFit/>
          </a:bodyPr>
          <a:lstStyle/>
          <a:p>
            <a:pPr indent="0" lvl="0" marL="0" marR="0" rtl="0" algn="ctr">
              <a:lnSpc>
                <a:spcPct val="180000"/>
              </a:lnSpc>
              <a:spcBef>
                <a:spcPts val="0"/>
              </a:spcBef>
              <a:spcAft>
                <a:spcPts val="0"/>
              </a:spcAft>
              <a:buClr>
                <a:srgbClr val="000000"/>
              </a:buClr>
              <a:buSzPts val="9150"/>
              <a:buFont typeface="Arial"/>
              <a:buNone/>
            </a:pPr>
            <a:r>
              <a:rPr lang="en-US" sz="9150">
                <a:solidFill>
                  <a:srgbClr val="FFFFFF"/>
                </a:solidFill>
                <a:latin typeface="Arimo"/>
                <a:ea typeface="Arimo"/>
                <a:cs typeface="Arimo"/>
                <a:sym typeface="Arimo"/>
              </a:rPr>
              <a:t>DISKRIMINIERUNG</a:t>
            </a:r>
            <a:endParaRPr b="0" i="0" sz="1400" u="none" cap="none" strike="noStrike">
              <a:solidFill>
                <a:srgbClr val="000000"/>
              </a:solidFill>
              <a:latin typeface="Arial"/>
              <a:ea typeface="Arial"/>
              <a:cs typeface="Arial"/>
              <a:sym typeface="Arial"/>
            </a:endParaRPr>
          </a:p>
          <a:p>
            <a:pPr indent="0" lvl="0" marL="0" marR="0" rtl="0" algn="ctr">
              <a:lnSpc>
                <a:spcPct val="180000"/>
              </a:lnSpc>
              <a:spcBef>
                <a:spcPts val="0"/>
              </a:spcBef>
              <a:spcAft>
                <a:spcPts val="0"/>
              </a:spcAft>
              <a:buClr>
                <a:srgbClr val="000000"/>
              </a:buClr>
              <a:buSzPts val="2400"/>
              <a:buFont typeface="Arial"/>
              <a:buNone/>
            </a:pPr>
            <a:r>
              <a:rPr lang="en-US" sz="3450">
                <a:solidFill>
                  <a:srgbClr val="FFFFFF"/>
                </a:solidFill>
                <a:latin typeface="Arimo"/>
                <a:ea typeface="Arimo"/>
                <a:cs typeface="Arimo"/>
                <a:sym typeface="Arimo"/>
              </a:rPr>
              <a:t>Für Hass nur Hass!</a:t>
            </a:r>
            <a:endParaRPr b="0" i="0" sz="1400" u="none" cap="none" strike="noStrike">
              <a:solidFill>
                <a:srgbClr val="000000"/>
              </a:solidFill>
              <a:latin typeface="Arial"/>
              <a:ea typeface="Arial"/>
              <a:cs typeface="Arial"/>
              <a:sym typeface="Arial"/>
            </a:endParaRPr>
          </a:p>
        </p:txBody>
      </p:sp>
      <p:pic>
        <p:nvPicPr>
          <p:cNvPr id="95" name="Google Shape;95;p2"/>
          <p:cNvPicPr preferRelativeResize="0"/>
          <p:nvPr/>
        </p:nvPicPr>
        <p:blipFill rotWithShape="1">
          <a:blip r:embed="rId3">
            <a:alphaModFix/>
          </a:blip>
          <a:srcRect b="0" l="0" r="0" t="0"/>
          <a:stretch/>
        </p:blipFill>
        <p:spPr>
          <a:xfrm>
            <a:off x="-440457" y="820850"/>
            <a:ext cx="4084874" cy="4114800"/>
          </a:xfrm>
          <a:prstGeom prst="rect">
            <a:avLst/>
          </a:prstGeom>
          <a:noFill/>
          <a:ln>
            <a:noFill/>
          </a:ln>
        </p:spPr>
      </p:pic>
      <p:pic>
        <p:nvPicPr>
          <p:cNvPr id="96" name="Google Shape;96;p2"/>
          <p:cNvPicPr preferRelativeResize="0"/>
          <p:nvPr/>
        </p:nvPicPr>
        <p:blipFill rotWithShape="1">
          <a:blip r:embed="rId4">
            <a:alphaModFix/>
          </a:blip>
          <a:srcRect b="0" l="0" r="0" t="0"/>
          <a:stretch/>
        </p:blipFill>
        <p:spPr>
          <a:xfrm>
            <a:off x="503448" y="6663072"/>
            <a:ext cx="3140971" cy="2595228"/>
          </a:xfrm>
          <a:prstGeom prst="rect">
            <a:avLst/>
          </a:prstGeom>
          <a:noFill/>
          <a:ln>
            <a:noFill/>
          </a:ln>
        </p:spPr>
      </p:pic>
      <p:pic>
        <p:nvPicPr>
          <p:cNvPr id="97" name="Google Shape;97;p2"/>
          <p:cNvPicPr preferRelativeResize="0"/>
          <p:nvPr/>
        </p:nvPicPr>
        <p:blipFill rotWithShape="1">
          <a:blip r:embed="rId5">
            <a:alphaModFix/>
          </a:blip>
          <a:srcRect b="0" l="0" r="0" t="0"/>
          <a:stretch/>
        </p:blipFill>
        <p:spPr>
          <a:xfrm>
            <a:off x="15160752" y="820849"/>
            <a:ext cx="2098548" cy="8229600"/>
          </a:xfrm>
          <a:prstGeom prst="rect">
            <a:avLst/>
          </a:prstGeom>
          <a:noFill/>
          <a:ln>
            <a:noFill/>
          </a:ln>
        </p:spPr>
      </p:pic>
      <p:pic>
        <p:nvPicPr>
          <p:cNvPr id="98" name="Google Shape;98;p2"/>
          <p:cNvPicPr preferRelativeResize="0"/>
          <p:nvPr/>
        </p:nvPicPr>
        <p:blipFill rotWithShape="1">
          <a:blip r:embed="rId6">
            <a:alphaModFix/>
          </a:blip>
          <a:srcRect b="49640" l="28681" r="38476" t="35073"/>
          <a:stretch/>
        </p:blipFill>
        <p:spPr>
          <a:xfrm>
            <a:off x="6324600" y="8472117"/>
            <a:ext cx="6005491" cy="1572365"/>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67CEDB"/>
        </a:solidFill>
      </p:bgPr>
    </p:bg>
    <p:spTree>
      <p:nvGrpSpPr>
        <p:cNvPr id="102" name="Shape 102"/>
        <p:cNvGrpSpPr/>
        <p:nvPr/>
      </p:nvGrpSpPr>
      <p:grpSpPr>
        <a:xfrm>
          <a:off x="0" y="0"/>
          <a:ext cx="0" cy="0"/>
          <a:chOff x="0" y="0"/>
          <a:chExt cx="0" cy="0"/>
        </a:xfrm>
      </p:grpSpPr>
      <p:pic>
        <p:nvPicPr>
          <p:cNvPr id="103" name="Google Shape;103;p3"/>
          <p:cNvPicPr preferRelativeResize="0"/>
          <p:nvPr/>
        </p:nvPicPr>
        <p:blipFill rotWithShape="1">
          <a:blip r:embed="rId3">
            <a:alphaModFix/>
          </a:blip>
          <a:srcRect b="0" l="0" r="0" t="0"/>
          <a:stretch/>
        </p:blipFill>
        <p:spPr>
          <a:xfrm>
            <a:off x="1028700" y="1330174"/>
            <a:ext cx="6840431" cy="6388963"/>
          </a:xfrm>
          <a:prstGeom prst="rect">
            <a:avLst/>
          </a:prstGeom>
          <a:noFill/>
          <a:ln>
            <a:noFill/>
          </a:ln>
        </p:spPr>
      </p:pic>
      <p:sp>
        <p:nvSpPr>
          <p:cNvPr id="104" name="Google Shape;104;p3"/>
          <p:cNvSpPr txBox="1"/>
          <p:nvPr/>
        </p:nvSpPr>
        <p:spPr>
          <a:xfrm>
            <a:off x="8989890" y="685800"/>
            <a:ext cx="9382982" cy="1186815"/>
          </a:xfrm>
          <a:prstGeom prst="rect">
            <a:avLst/>
          </a:prstGeom>
          <a:noFill/>
          <a:ln>
            <a:noFill/>
          </a:ln>
        </p:spPr>
        <p:txBody>
          <a:bodyPr anchorCtr="0" anchor="t" bIns="0" lIns="0" spcFirstLastPara="1" rIns="0" wrap="square" tIns="0">
            <a:spAutoFit/>
          </a:bodyPr>
          <a:lstStyle/>
          <a:p>
            <a:pPr indent="0" lvl="0" marL="0" marR="0" rtl="0" algn="l">
              <a:lnSpc>
                <a:spcPct val="180000"/>
              </a:lnSpc>
              <a:spcBef>
                <a:spcPts val="0"/>
              </a:spcBef>
              <a:spcAft>
                <a:spcPts val="0"/>
              </a:spcAft>
              <a:buClr>
                <a:srgbClr val="000000"/>
              </a:buClr>
              <a:buSzPts val="5550"/>
              <a:buFont typeface="Arial"/>
              <a:buNone/>
            </a:pPr>
            <a:r>
              <a:rPr b="0" i="0" lang="en-US" sz="5550" u="none" cap="none" strike="noStrike">
                <a:solidFill>
                  <a:srgbClr val="FFFFFF"/>
                </a:solidFill>
                <a:latin typeface="Arimo"/>
                <a:ea typeface="Arimo"/>
                <a:cs typeface="Arimo"/>
                <a:sym typeface="Arimo"/>
              </a:rPr>
              <a:t>HEUTE IM BÜRO</a:t>
            </a:r>
            <a:endParaRPr b="0" i="0" sz="1400" u="none" cap="none" strike="noStrike">
              <a:solidFill>
                <a:srgbClr val="000000"/>
              </a:solidFill>
              <a:latin typeface="Arial"/>
              <a:ea typeface="Arial"/>
              <a:cs typeface="Arial"/>
              <a:sym typeface="Arial"/>
            </a:endParaRPr>
          </a:p>
        </p:txBody>
      </p:sp>
      <p:sp>
        <p:nvSpPr>
          <p:cNvPr id="105" name="Google Shape;105;p3"/>
          <p:cNvSpPr txBox="1"/>
          <p:nvPr/>
        </p:nvSpPr>
        <p:spPr>
          <a:xfrm>
            <a:off x="8989890" y="2780851"/>
            <a:ext cx="8445000" cy="4155900"/>
          </a:xfrm>
          <a:prstGeom prst="rect">
            <a:avLst/>
          </a:prstGeom>
          <a:noFill/>
          <a:ln>
            <a:noFill/>
          </a:ln>
        </p:spPr>
        <p:txBody>
          <a:bodyPr anchorCtr="0" anchor="t" bIns="0" lIns="0" spcFirstLastPara="1" rIns="0" wrap="square" tIns="0">
            <a:spAutoFit/>
          </a:bodyPr>
          <a:lstStyle/>
          <a:p>
            <a:pPr indent="-244316" lvl="1" marL="488632" marR="0" rtl="0" algn="l">
              <a:lnSpc>
                <a:spcPct val="180000"/>
              </a:lnSpc>
              <a:spcBef>
                <a:spcPts val="0"/>
              </a:spcBef>
              <a:spcAft>
                <a:spcPts val="0"/>
              </a:spcAft>
              <a:buClr>
                <a:srgbClr val="FFFFFF"/>
              </a:buClr>
              <a:buSzPts val="2700"/>
              <a:buFont typeface="Arial"/>
              <a:buChar char="•"/>
            </a:pPr>
            <a:r>
              <a:rPr b="0" i="0" lang="en-US" sz="2700" u="none" cap="none" strike="noStrike">
                <a:solidFill>
                  <a:srgbClr val="FFFFFF"/>
                </a:solidFill>
                <a:latin typeface="Open Sans"/>
                <a:ea typeface="Open Sans"/>
                <a:cs typeface="Open Sans"/>
                <a:sym typeface="Open Sans"/>
              </a:rPr>
              <a:t>EINFÜHRUNG IN </a:t>
            </a:r>
            <a:r>
              <a:rPr b="1" lang="en-US" sz="2700">
                <a:solidFill>
                  <a:srgbClr val="FFFFFF"/>
                </a:solidFill>
                <a:latin typeface="Open Sans"/>
                <a:ea typeface="Open Sans"/>
                <a:cs typeface="Open Sans"/>
                <a:sym typeface="Open Sans"/>
              </a:rPr>
              <a:t>DISKRIMINIERUNG</a:t>
            </a:r>
            <a:endParaRPr b="0" i="0" sz="1400" u="none" cap="none" strike="noStrike">
              <a:solidFill>
                <a:srgbClr val="000000"/>
              </a:solidFill>
              <a:latin typeface="Arial"/>
              <a:ea typeface="Arial"/>
              <a:cs typeface="Arial"/>
              <a:sym typeface="Arial"/>
            </a:endParaRPr>
          </a:p>
          <a:p>
            <a:pPr indent="-244316" lvl="1" marL="488632" marR="0" rtl="0" algn="l">
              <a:lnSpc>
                <a:spcPct val="180000"/>
              </a:lnSpc>
              <a:spcBef>
                <a:spcPts val="0"/>
              </a:spcBef>
              <a:spcAft>
                <a:spcPts val="0"/>
              </a:spcAft>
              <a:buClr>
                <a:srgbClr val="FFFFFF"/>
              </a:buClr>
              <a:buSzPts val="2700"/>
              <a:buFont typeface="Arial"/>
              <a:buChar char="•"/>
            </a:pPr>
            <a:r>
              <a:rPr b="0" i="0" lang="en-US" sz="2700" u="none" cap="none" strike="noStrike">
                <a:solidFill>
                  <a:srgbClr val="FFFFFF"/>
                </a:solidFill>
                <a:latin typeface="Open Sans"/>
                <a:ea typeface="Open Sans"/>
                <a:cs typeface="Open Sans"/>
                <a:sym typeface="Open Sans"/>
              </a:rPr>
              <a:t>HINTERGRUND ZUM THEMA UND WARUM WIR ES NUTZEN SOLLTEN</a:t>
            </a:r>
            <a:endParaRPr b="0" i="0" sz="1400" u="none" cap="none" strike="noStrike">
              <a:solidFill>
                <a:srgbClr val="000000"/>
              </a:solidFill>
              <a:latin typeface="Arial"/>
              <a:ea typeface="Arial"/>
              <a:cs typeface="Arial"/>
              <a:sym typeface="Arial"/>
            </a:endParaRPr>
          </a:p>
          <a:p>
            <a:pPr indent="-244316" lvl="1" marL="488632" marR="0" rtl="0" algn="l">
              <a:lnSpc>
                <a:spcPct val="180000"/>
              </a:lnSpc>
              <a:spcBef>
                <a:spcPts val="0"/>
              </a:spcBef>
              <a:spcAft>
                <a:spcPts val="0"/>
              </a:spcAft>
              <a:buClr>
                <a:srgbClr val="FFFFFF"/>
              </a:buClr>
              <a:buSzPts val="2700"/>
              <a:buFont typeface="Arial"/>
              <a:buChar char="•"/>
            </a:pPr>
            <a:r>
              <a:rPr b="0" i="0" lang="en-US" sz="2700" u="none" cap="none" strike="noStrike">
                <a:solidFill>
                  <a:srgbClr val="FFFFFF"/>
                </a:solidFill>
                <a:latin typeface="Open Sans"/>
                <a:ea typeface="Open Sans"/>
                <a:cs typeface="Open Sans"/>
                <a:sym typeface="Open Sans"/>
              </a:rPr>
              <a:t>MOTIVATION</a:t>
            </a:r>
            <a:endParaRPr b="0" i="0" sz="1400" u="none" cap="none" strike="noStrike">
              <a:solidFill>
                <a:srgbClr val="000000"/>
              </a:solidFill>
              <a:latin typeface="Arial"/>
              <a:ea typeface="Arial"/>
              <a:cs typeface="Arial"/>
              <a:sym typeface="Arial"/>
            </a:endParaRPr>
          </a:p>
          <a:p>
            <a:pPr indent="-244316" lvl="1" marL="488632" marR="0" rtl="0" algn="l">
              <a:lnSpc>
                <a:spcPct val="180000"/>
              </a:lnSpc>
              <a:spcBef>
                <a:spcPts val="0"/>
              </a:spcBef>
              <a:spcAft>
                <a:spcPts val="0"/>
              </a:spcAft>
              <a:buClr>
                <a:srgbClr val="FFFFFF"/>
              </a:buClr>
              <a:buSzPts val="2700"/>
              <a:buFont typeface="Arial"/>
              <a:buChar char="•"/>
            </a:pPr>
            <a:r>
              <a:rPr b="0" i="0" lang="en-US" sz="2700" u="none" cap="none" strike="noStrike">
                <a:solidFill>
                  <a:srgbClr val="FFFFFF"/>
                </a:solidFill>
                <a:latin typeface="Open Sans"/>
                <a:ea typeface="Open Sans"/>
                <a:cs typeface="Open Sans"/>
                <a:sym typeface="Open Sans"/>
              </a:rPr>
              <a:t>ANLEITUNGEN</a:t>
            </a:r>
            <a:endParaRPr b="0" i="0" sz="1400" u="none" cap="none" strike="noStrike">
              <a:solidFill>
                <a:srgbClr val="000000"/>
              </a:solidFill>
              <a:latin typeface="Arial"/>
              <a:ea typeface="Arial"/>
              <a:cs typeface="Arial"/>
              <a:sym typeface="Arial"/>
            </a:endParaRPr>
          </a:p>
          <a:p>
            <a:pPr indent="-244316" lvl="1" marL="488632" marR="0" rtl="0" algn="l">
              <a:lnSpc>
                <a:spcPct val="180000"/>
              </a:lnSpc>
              <a:spcBef>
                <a:spcPts val="0"/>
              </a:spcBef>
              <a:spcAft>
                <a:spcPts val="0"/>
              </a:spcAft>
              <a:buClr>
                <a:srgbClr val="FFFFFF"/>
              </a:buClr>
              <a:buSzPts val="2700"/>
              <a:buFont typeface="Arial"/>
              <a:buChar char="•"/>
            </a:pPr>
            <a:r>
              <a:rPr b="0" i="0" lang="en-US" sz="2700" u="none" cap="none" strike="noStrike">
                <a:solidFill>
                  <a:srgbClr val="FFFFFF"/>
                </a:solidFill>
                <a:latin typeface="Open Sans"/>
                <a:ea typeface="Open Sans"/>
                <a:cs typeface="Open Sans"/>
                <a:sym typeface="Open Sans"/>
              </a:rPr>
              <a:t>ZIEL</a:t>
            </a:r>
            <a:endParaRPr b="0" i="0" sz="1400" u="none" cap="none" strike="noStrike">
              <a:solidFill>
                <a:srgbClr val="000000"/>
              </a:solidFill>
              <a:latin typeface="Arial"/>
              <a:ea typeface="Arial"/>
              <a:cs typeface="Arial"/>
              <a:sym typeface="Arial"/>
            </a:endParaRPr>
          </a:p>
        </p:txBody>
      </p:sp>
      <p:pic>
        <p:nvPicPr>
          <p:cNvPr id="106" name="Google Shape;106;p3"/>
          <p:cNvPicPr preferRelativeResize="0"/>
          <p:nvPr/>
        </p:nvPicPr>
        <p:blipFill rotWithShape="1">
          <a:blip r:embed="rId4">
            <a:alphaModFix/>
          </a:blip>
          <a:srcRect b="49640" l="28681" r="38476" t="35073"/>
          <a:stretch/>
        </p:blipFill>
        <p:spPr>
          <a:xfrm>
            <a:off x="6934200" y="8420100"/>
            <a:ext cx="6005491" cy="1572365"/>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67CEDB"/>
        </a:solidFill>
      </p:bgPr>
    </p:bg>
    <p:spTree>
      <p:nvGrpSpPr>
        <p:cNvPr id="110" name="Shape 110"/>
        <p:cNvGrpSpPr/>
        <p:nvPr/>
      </p:nvGrpSpPr>
      <p:grpSpPr>
        <a:xfrm>
          <a:off x="0" y="0"/>
          <a:ext cx="0" cy="0"/>
          <a:chOff x="0" y="0"/>
          <a:chExt cx="0" cy="0"/>
        </a:xfrm>
      </p:grpSpPr>
      <p:sp>
        <p:nvSpPr>
          <p:cNvPr id="111" name="Google Shape;111;p4"/>
          <p:cNvSpPr txBox="1"/>
          <p:nvPr/>
        </p:nvSpPr>
        <p:spPr>
          <a:xfrm>
            <a:off x="1358956" y="676275"/>
            <a:ext cx="8773439" cy="1213485"/>
          </a:xfrm>
          <a:prstGeom prst="rect">
            <a:avLst/>
          </a:prstGeom>
          <a:noFill/>
          <a:ln>
            <a:noFill/>
          </a:ln>
        </p:spPr>
        <p:txBody>
          <a:bodyPr anchorCtr="0" anchor="t" bIns="0" lIns="0" spcFirstLastPara="1" rIns="0" wrap="square" tIns="0">
            <a:spAutoFit/>
          </a:bodyPr>
          <a:lstStyle/>
          <a:p>
            <a:pPr indent="0" lvl="0" marL="0" marR="0" rtl="0" algn="l">
              <a:lnSpc>
                <a:spcPct val="180000"/>
              </a:lnSpc>
              <a:spcBef>
                <a:spcPts val="0"/>
              </a:spcBef>
              <a:spcAft>
                <a:spcPts val="0"/>
              </a:spcAft>
              <a:buClr>
                <a:srgbClr val="000000"/>
              </a:buClr>
              <a:buSzPts val="5700"/>
              <a:buFont typeface="Arial"/>
              <a:buNone/>
            </a:pPr>
            <a:r>
              <a:rPr b="0" i="0" lang="en-US" sz="5700" u="none" cap="none" strike="noStrike">
                <a:solidFill>
                  <a:srgbClr val="FFFFFF"/>
                </a:solidFill>
                <a:latin typeface="Arimo"/>
                <a:ea typeface="Arimo"/>
                <a:cs typeface="Arimo"/>
                <a:sym typeface="Arimo"/>
              </a:rPr>
              <a:t>THEMENHINTERGRUND</a:t>
            </a:r>
            <a:endParaRPr b="0" i="0" sz="1400" u="none" cap="none" strike="noStrike">
              <a:solidFill>
                <a:srgbClr val="000000"/>
              </a:solidFill>
              <a:latin typeface="Arial"/>
              <a:ea typeface="Arial"/>
              <a:cs typeface="Arial"/>
              <a:sym typeface="Arial"/>
            </a:endParaRPr>
          </a:p>
        </p:txBody>
      </p:sp>
      <p:sp>
        <p:nvSpPr>
          <p:cNvPr id="112" name="Google Shape;112;p4"/>
          <p:cNvSpPr txBox="1"/>
          <p:nvPr/>
        </p:nvSpPr>
        <p:spPr>
          <a:xfrm>
            <a:off x="1358956" y="3086100"/>
            <a:ext cx="8224500" cy="3232500"/>
          </a:xfrm>
          <a:prstGeom prst="rect">
            <a:avLst/>
          </a:prstGeom>
          <a:noFill/>
          <a:ln>
            <a:noFill/>
          </a:ln>
        </p:spPr>
        <p:txBody>
          <a:bodyPr anchorCtr="0" anchor="t" bIns="0" lIns="0" spcFirstLastPara="1" rIns="0" wrap="square" tIns="0">
            <a:spAutoFit/>
          </a:bodyPr>
          <a:lstStyle/>
          <a:p>
            <a:pPr indent="0" lvl="0" marL="0" marR="0" rtl="0" algn="l">
              <a:lnSpc>
                <a:spcPct val="120000"/>
              </a:lnSpc>
              <a:spcBef>
                <a:spcPts val="0"/>
              </a:spcBef>
              <a:spcAft>
                <a:spcPts val="0"/>
              </a:spcAft>
              <a:buClr>
                <a:srgbClr val="000000"/>
              </a:buClr>
              <a:buSzPts val="3000"/>
              <a:buFont typeface="Arial"/>
              <a:buNone/>
            </a:pPr>
            <a:r>
              <a:rPr lang="en-US" sz="3000">
                <a:solidFill>
                  <a:srgbClr val="FFFFFF"/>
                </a:solidFill>
                <a:latin typeface="Open Sans"/>
                <a:ea typeface="Open Sans"/>
                <a:cs typeface="Open Sans"/>
                <a:sym typeface="Open Sans"/>
              </a:rPr>
              <a:t>Bei Diskrimierung geht es darum, dass die Menschen aufgrund verschiedener Merkmale gegenseitig entwerten.</a:t>
            </a:r>
            <a:endParaRPr sz="3000">
              <a:solidFill>
                <a:srgbClr val="FFFFFF"/>
              </a:solidFill>
              <a:latin typeface="Open Sans"/>
              <a:ea typeface="Open Sans"/>
              <a:cs typeface="Open Sans"/>
              <a:sym typeface="Open Sans"/>
            </a:endParaRPr>
          </a:p>
          <a:p>
            <a:pPr indent="0" lvl="0" marL="0" marR="0" rtl="0" algn="l">
              <a:lnSpc>
                <a:spcPct val="120000"/>
              </a:lnSpc>
              <a:spcBef>
                <a:spcPts val="0"/>
              </a:spcBef>
              <a:spcAft>
                <a:spcPts val="0"/>
              </a:spcAft>
              <a:buClr>
                <a:srgbClr val="000000"/>
              </a:buClr>
              <a:buSzPts val="3000"/>
              <a:buFont typeface="Arial"/>
              <a:buNone/>
            </a:pPr>
            <a:r>
              <a:rPr lang="en-US" sz="3000">
                <a:solidFill>
                  <a:srgbClr val="FFFFFF"/>
                </a:solidFill>
                <a:latin typeface="Open Sans"/>
                <a:ea typeface="Open Sans"/>
                <a:cs typeface="Open Sans"/>
                <a:sym typeface="Open Sans"/>
              </a:rPr>
              <a:t>Das führt zu allerlei Problemen, die die Menschen unglücklich machen, und läuft damit entgegen unserer Firmenziele.</a:t>
            </a:r>
            <a:endParaRPr sz="3000">
              <a:solidFill>
                <a:srgbClr val="FFFFFF"/>
              </a:solidFill>
              <a:latin typeface="Open Sans"/>
              <a:ea typeface="Open Sans"/>
              <a:cs typeface="Open Sans"/>
              <a:sym typeface="Open Sans"/>
            </a:endParaRPr>
          </a:p>
        </p:txBody>
      </p:sp>
      <p:pic>
        <p:nvPicPr>
          <p:cNvPr id="113" name="Google Shape;113;p4"/>
          <p:cNvPicPr preferRelativeResize="0"/>
          <p:nvPr/>
        </p:nvPicPr>
        <p:blipFill rotWithShape="1">
          <a:blip r:embed="rId3">
            <a:alphaModFix/>
          </a:blip>
          <a:srcRect b="49640" l="28681" r="38476" t="35073"/>
          <a:stretch/>
        </p:blipFill>
        <p:spPr>
          <a:xfrm>
            <a:off x="5867400" y="8417796"/>
            <a:ext cx="5523010" cy="1446041"/>
          </a:xfrm>
          <a:prstGeom prst="rect">
            <a:avLst/>
          </a:prstGeom>
          <a:noFill/>
          <a:ln>
            <a:noFill/>
          </a:ln>
        </p:spPr>
      </p:pic>
      <p:pic>
        <p:nvPicPr>
          <p:cNvPr id="114" name="Google Shape;114;p4"/>
          <p:cNvPicPr preferRelativeResize="0"/>
          <p:nvPr/>
        </p:nvPicPr>
        <p:blipFill>
          <a:blip r:embed="rId4">
            <a:alphaModFix/>
          </a:blip>
          <a:stretch>
            <a:fillRect/>
          </a:stretch>
        </p:blipFill>
        <p:spPr>
          <a:xfrm>
            <a:off x="11590925" y="3471863"/>
            <a:ext cx="5943600" cy="3343275"/>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67CEDB"/>
        </a:solidFill>
      </p:bgPr>
    </p:bg>
    <p:spTree>
      <p:nvGrpSpPr>
        <p:cNvPr id="118" name="Shape 118"/>
        <p:cNvGrpSpPr/>
        <p:nvPr/>
      </p:nvGrpSpPr>
      <p:grpSpPr>
        <a:xfrm>
          <a:off x="0" y="0"/>
          <a:ext cx="0" cy="0"/>
          <a:chOff x="0" y="0"/>
          <a:chExt cx="0" cy="0"/>
        </a:xfrm>
      </p:grpSpPr>
      <p:pic>
        <p:nvPicPr>
          <p:cNvPr id="119" name="Google Shape;119;p5"/>
          <p:cNvPicPr preferRelativeResize="0"/>
          <p:nvPr/>
        </p:nvPicPr>
        <p:blipFill rotWithShape="1">
          <a:blip r:embed="rId3">
            <a:alphaModFix/>
          </a:blip>
          <a:srcRect b="0" l="0" r="0" t="0"/>
          <a:stretch/>
        </p:blipFill>
        <p:spPr>
          <a:xfrm>
            <a:off x="1671756" y="1604646"/>
            <a:ext cx="5935769" cy="5920930"/>
          </a:xfrm>
          <a:prstGeom prst="rect">
            <a:avLst/>
          </a:prstGeom>
          <a:noFill/>
          <a:ln>
            <a:noFill/>
          </a:ln>
        </p:spPr>
      </p:pic>
      <p:sp>
        <p:nvSpPr>
          <p:cNvPr id="120" name="Google Shape;120;p5"/>
          <p:cNvSpPr txBox="1"/>
          <p:nvPr/>
        </p:nvSpPr>
        <p:spPr>
          <a:xfrm>
            <a:off x="7474474" y="530125"/>
            <a:ext cx="10333800" cy="877500"/>
          </a:xfrm>
          <a:prstGeom prst="rect">
            <a:avLst/>
          </a:prstGeom>
          <a:noFill/>
          <a:ln>
            <a:noFill/>
          </a:ln>
        </p:spPr>
        <p:txBody>
          <a:bodyPr anchorCtr="0" anchor="t" bIns="0" lIns="0" spcFirstLastPara="1" rIns="0" wrap="square" tIns="0">
            <a:spAutoFit/>
          </a:bodyPr>
          <a:lstStyle/>
          <a:p>
            <a:pPr indent="0" lvl="0" marL="0" marR="0" rtl="0" algn="l">
              <a:lnSpc>
                <a:spcPct val="180000"/>
              </a:lnSpc>
              <a:spcBef>
                <a:spcPts val="0"/>
              </a:spcBef>
              <a:spcAft>
                <a:spcPts val="0"/>
              </a:spcAft>
              <a:buClr>
                <a:srgbClr val="000000"/>
              </a:buClr>
              <a:buSzPts val="5700"/>
              <a:buFont typeface="Arial"/>
              <a:buNone/>
            </a:pPr>
            <a:r>
              <a:rPr b="0" i="0" lang="en-US" sz="5700" u="none" cap="none" strike="noStrike">
                <a:solidFill>
                  <a:srgbClr val="FFFFFF"/>
                </a:solidFill>
                <a:latin typeface="Arimo"/>
                <a:ea typeface="Arimo"/>
                <a:cs typeface="Arimo"/>
                <a:sym typeface="Arimo"/>
              </a:rPr>
              <a:t>WARUM DIESES THEMA?</a:t>
            </a:r>
            <a:endParaRPr b="0" i="0" sz="1400" u="none" cap="none" strike="noStrike">
              <a:solidFill>
                <a:srgbClr val="000000"/>
              </a:solidFill>
              <a:latin typeface="Arial"/>
              <a:ea typeface="Arial"/>
              <a:cs typeface="Arial"/>
              <a:sym typeface="Arial"/>
            </a:endParaRPr>
          </a:p>
        </p:txBody>
      </p:sp>
      <p:sp>
        <p:nvSpPr>
          <p:cNvPr id="121" name="Google Shape;121;p5"/>
          <p:cNvSpPr txBox="1"/>
          <p:nvPr/>
        </p:nvSpPr>
        <p:spPr>
          <a:xfrm>
            <a:off x="7736575" y="1407625"/>
            <a:ext cx="10184700" cy="7194900"/>
          </a:xfrm>
          <a:prstGeom prst="rect">
            <a:avLst/>
          </a:prstGeom>
          <a:noFill/>
          <a:ln>
            <a:noFill/>
          </a:ln>
        </p:spPr>
        <p:txBody>
          <a:bodyPr anchorCtr="0" anchor="t" bIns="0" lIns="0" spcFirstLastPara="1" rIns="0" wrap="square" tIns="0">
            <a:spAutoFit/>
          </a:bodyPr>
          <a:lstStyle/>
          <a:p>
            <a:pPr indent="0" lvl="0" marL="0" rtl="0" algn="l">
              <a:lnSpc>
                <a:spcPct val="120022"/>
              </a:lnSpc>
              <a:spcBef>
                <a:spcPts val="0"/>
              </a:spcBef>
              <a:spcAft>
                <a:spcPts val="0"/>
              </a:spcAft>
              <a:buNone/>
            </a:pPr>
            <a:r>
              <a:rPr lang="en-US" sz="2477">
                <a:solidFill>
                  <a:srgbClr val="FFFFFF"/>
                </a:solidFill>
                <a:latin typeface="Open Sans"/>
                <a:ea typeface="Open Sans"/>
                <a:cs typeface="Open Sans"/>
                <a:sym typeface="Open Sans"/>
              </a:rPr>
              <a:t>Die Realität ist, dass wir JETZT handeln müssen! Als die Menschen endlich begannen, sich ineinander hineinzuversetzen, ihre Wurzeln und Hintergründe zu verstehen und in ihren Gemeinschaften zusammenzuleben, schmiedeten die TROLLE einen bösartigen Plan ...</a:t>
            </a:r>
            <a:endParaRPr sz="2477">
              <a:solidFill>
                <a:srgbClr val="FFFFFF"/>
              </a:solidFill>
              <a:latin typeface="Open Sans"/>
              <a:ea typeface="Open Sans"/>
              <a:cs typeface="Open Sans"/>
              <a:sym typeface="Open Sans"/>
            </a:endParaRPr>
          </a:p>
          <a:p>
            <a:pPr indent="0" lvl="0" marL="0" rtl="0" algn="l">
              <a:lnSpc>
                <a:spcPct val="120022"/>
              </a:lnSpc>
              <a:spcBef>
                <a:spcPts val="0"/>
              </a:spcBef>
              <a:spcAft>
                <a:spcPts val="0"/>
              </a:spcAft>
              <a:buNone/>
            </a:pPr>
            <a:r>
              <a:rPr lang="en-US" sz="2677">
                <a:solidFill>
                  <a:srgbClr val="FFFFFF"/>
                </a:solidFill>
                <a:latin typeface="Open Sans"/>
                <a:ea typeface="Open Sans"/>
                <a:cs typeface="Open Sans"/>
                <a:sym typeface="Open Sans"/>
              </a:rPr>
              <a:t>WAS MÜSSEN WIR TUN?</a:t>
            </a:r>
            <a:endParaRPr sz="2677">
              <a:solidFill>
                <a:srgbClr val="FFFFFF"/>
              </a:solidFill>
              <a:latin typeface="Open Sans"/>
              <a:ea typeface="Open Sans"/>
              <a:cs typeface="Open Sans"/>
              <a:sym typeface="Open Sans"/>
            </a:endParaRPr>
          </a:p>
          <a:p>
            <a:pPr indent="-373189" lvl="0" marL="457200" rtl="0" algn="l">
              <a:lnSpc>
                <a:spcPct val="120022"/>
              </a:lnSpc>
              <a:spcBef>
                <a:spcPts val="0"/>
              </a:spcBef>
              <a:spcAft>
                <a:spcPts val="0"/>
              </a:spcAft>
              <a:buClr>
                <a:srgbClr val="FFFFFF"/>
              </a:buClr>
              <a:buSzPts val="2277"/>
              <a:buFont typeface="Open Sans"/>
              <a:buChar char="-"/>
            </a:pPr>
            <a:r>
              <a:rPr lang="en-US" sz="2277">
                <a:solidFill>
                  <a:srgbClr val="FFFFFF"/>
                </a:solidFill>
                <a:latin typeface="Open Sans"/>
                <a:ea typeface="Open Sans"/>
                <a:cs typeface="Open Sans"/>
                <a:sym typeface="Open Sans"/>
              </a:rPr>
              <a:t>Ermutigen Sie Menschen (insbesondere junge Menschen), sich auf ihre Stärken zu konzentrieren. Die Konzentration auf ihre Grundwerte kann Menschen zum Erfolg motivieren und  die negativen Auswirkungen von Voreingenommenheit abfedern. Die Überwindung von Schwierigkeiten kann Menschen auch in die Lage versetzen, künftigen Herausforderungen zu begegnen.</a:t>
            </a:r>
            <a:endParaRPr sz="2277">
              <a:solidFill>
                <a:srgbClr val="FFFFFF"/>
              </a:solidFill>
              <a:latin typeface="Open Sans"/>
              <a:ea typeface="Open Sans"/>
              <a:cs typeface="Open Sans"/>
              <a:sym typeface="Open Sans"/>
            </a:endParaRPr>
          </a:p>
          <a:p>
            <a:pPr indent="-366839" lvl="0" marL="457200" marR="0" rtl="0" algn="l">
              <a:lnSpc>
                <a:spcPct val="120022"/>
              </a:lnSpc>
              <a:spcBef>
                <a:spcPts val="0"/>
              </a:spcBef>
              <a:spcAft>
                <a:spcPts val="0"/>
              </a:spcAft>
              <a:buClr>
                <a:srgbClr val="FFFFFF"/>
              </a:buClr>
              <a:buSzPts val="2177"/>
              <a:buFont typeface="Open Sans"/>
              <a:buChar char="-"/>
            </a:pPr>
            <a:r>
              <a:rPr lang="en-US" sz="2177">
                <a:solidFill>
                  <a:srgbClr val="FFFFFF"/>
                </a:solidFill>
                <a:latin typeface="Open Sans"/>
                <a:ea typeface="Open Sans"/>
                <a:cs typeface="Open Sans"/>
                <a:sym typeface="Open Sans"/>
              </a:rPr>
              <a:t>Erziehen Sie junge Menschen dazu, Unterstützung zu suchen. Ein Problem bei Diskriminierung besteht darin, dass Menschen die negativen Überzeugungen anderer verinnerlichen können, selbst wenn sie falsch sind. Sie fangen vielleicht an zu glauben, dass sie nicht gut genug sind, aber hier kommen wir ins Spiel: Wir erinnern sie an ihren Wert und helfen ihnen, diese falschen Überzeugungen neu zu definieren.</a:t>
            </a:r>
            <a:endParaRPr sz="2177">
              <a:solidFill>
                <a:srgbClr val="FFFFFF"/>
              </a:solidFill>
              <a:latin typeface="Open Sans"/>
              <a:ea typeface="Open Sans"/>
              <a:cs typeface="Open Sans"/>
              <a:sym typeface="Open Sans"/>
            </a:endParaRPr>
          </a:p>
        </p:txBody>
      </p:sp>
      <p:pic>
        <p:nvPicPr>
          <p:cNvPr id="122" name="Google Shape;122;p5"/>
          <p:cNvPicPr preferRelativeResize="0"/>
          <p:nvPr/>
        </p:nvPicPr>
        <p:blipFill rotWithShape="1">
          <a:blip r:embed="rId4">
            <a:alphaModFix/>
          </a:blip>
          <a:srcRect b="49640" l="28681" r="38476" t="35073"/>
          <a:stretch/>
        </p:blipFill>
        <p:spPr>
          <a:xfrm>
            <a:off x="6400800" y="8572500"/>
            <a:ext cx="5638800" cy="1476358"/>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67CEDB"/>
        </a:solidFill>
      </p:bgPr>
    </p:bg>
    <p:spTree>
      <p:nvGrpSpPr>
        <p:cNvPr id="126" name="Shape 126"/>
        <p:cNvGrpSpPr/>
        <p:nvPr/>
      </p:nvGrpSpPr>
      <p:grpSpPr>
        <a:xfrm>
          <a:off x="0" y="0"/>
          <a:ext cx="0" cy="0"/>
          <a:chOff x="0" y="0"/>
          <a:chExt cx="0" cy="0"/>
        </a:xfrm>
      </p:grpSpPr>
      <p:sp>
        <p:nvSpPr>
          <p:cNvPr id="127" name="Google Shape;127;p6"/>
          <p:cNvSpPr txBox="1"/>
          <p:nvPr/>
        </p:nvSpPr>
        <p:spPr>
          <a:xfrm>
            <a:off x="8827768" y="676275"/>
            <a:ext cx="8773440" cy="1213485"/>
          </a:xfrm>
          <a:prstGeom prst="rect">
            <a:avLst/>
          </a:prstGeom>
          <a:noFill/>
          <a:ln>
            <a:noFill/>
          </a:ln>
        </p:spPr>
        <p:txBody>
          <a:bodyPr anchorCtr="0" anchor="t" bIns="0" lIns="0" spcFirstLastPara="1" rIns="0" wrap="square" tIns="0">
            <a:spAutoFit/>
          </a:bodyPr>
          <a:lstStyle/>
          <a:p>
            <a:pPr indent="0" lvl="0" marL="0" marR="0" rtl="0" algn="l">
              <a:lnSpc>
                <a:spcPct val="180000"/>
              </a:lnSpc>
              <a:spcBef>
                <a:spcPts val="0"/>
              </a:spcBef>
              <a:spcAft>
                <a:spcPts val="0"/>
              </a:spcAft>
              <a:buClr>
                <a:srgbClr val="000000"/>
              </a:buClr>
              <a:buSzPts val="5700"/>
              <a:buFont typeface="Arial"/>
              <a:buNone/>
            </a:pPr>
            <a:r>
              <a:rPr b="0" i="0" lang="en-US" sz="5700" u="none" cap="none" strike="noStrike">
                <a:solidFill>
                  <a:srgbClr val="FFFFFF"/>
                </a:solidFill>
                <a:latin typeface="Arimo"/>
                <a:ea typeface="Arimo"/>
                <a:cs typeface="Arimo"/>
                <a:sym typeface="Arimo"/>
              </a:rPr>
              <a:t>MOTIVATION</a:t>
            </a:r>
            <a:endParaRPr b="0" i="0" sz="1400" u="none" cap="none" strike="noStrike">
              <a:solidFill>
                <a:srgbClr val="000000"/>
              </a:solidFill>
              <a:latin typeface="Arial"/>
              <a:ea typeface="Arial"/>
              <a:cs typeface="Arial"/>
              <a:sym typeface="Arial"/>
            </a:endParaRPr>
          </a:p>
        </p:txBody>
      </p:sp>
      <p:sp>
        <p:nvSpPr>
          <p:cNvPr id="128" name="Google Shape;128;p6"/>
          <p:cNvSpPr txBox="1"/>
          <p:nvPr/>
        </p:nvSpPr>
        <p:spPr>
          <a:xfrm>
            <a:off x="8141225" y="2527600"/>
            <a:ext cx="9874200" cy="3731400"/>
          </a:xfrm>
          <a:prstGeom prst="rect">
            <a:avLst/>
          </a:prstGeom>
          <a:noFill/>
          <a:ln>
            <a:noFill/>
          </a:ln>
        </p:spPr>
        <p:txBody>
          <a:bodyPr anchorCtr="0" anchor="t" bIns="0" lIns="0" spcFirstLastPara="1" rIns="0" wrap="square" tIns="0">
            <a:spAutoFit/>
          </a:bodyPr>
          <a:lstStyle/>
          <a:p>
            <a:pPr indent="0" lvl="0" marL="0" rtl="0" algn="l">
              <a:lnSpc>
                <a:spcPct val="119969"/>
              </a:lnSpc>
              <a:spcBef>
                <a:spcPts val="0"/>
              </a:spcBef>
              <a:spcAft>
                <a:spcPts val="0"/>
              </a:spcAft>
              <a:buNone/>
            </a:pPr>
            <a:r>
              <a:rPr lang="en-US" sz="3464">
                <a:solidFill>
                  <a:srgbClr val="FFFFFF"/>
                </a:solidFill>
                <a:latin typeface="Open Sans"/>
                <a:ea typeface="Open Sans"/>
                <a:cs typeface="Open Sans"/>
                <a:sym typeface="Open Sans"/>
              </a:rPr>
              <a:t>Die aktivsten Feen verdienen sich:</a:t>
            </a:r>
            <a:endParaRPr sz="3464">
              <a:solidFill>
                <a:srgbClr val="FFFFFF"/>
              </a:solidFill>
              <a:latin typeface="Open Sans"/>
              <a:ea typeface="Open Sans"/>
              <a:cs typeface="Open Sans"/>
              <a:sym typeface="Open Sans"/>
            </a:endParaRPr>
          </a:p>
          <a:p>
            <a:pPr indent="-448564" lvl="0" marL="457200" rtl="0" algn="l">
              <a:lnSpc>
                <a:spcPct val="119969"/>
              </a:lnSpc>
              <a:spcBef>
                <a:spcPts val="0"/>
              </a:spcBef>
              <a:spcAft>
                <a:spcPts val="0"/>
              </a:spcAft>
              <a:buClr>
                <a:srgbClr val="FFFFFF"/>
              </a:buClr>
              <a:buSzPts val="3464"/>
              <a:buFont typeface="Open Sans"/>
              <a:buChar char="-"/>
            </a:pPr>
            <a:r>
              <a:rPr lang="en-US" sz="3464">
                <a:solidFill>
                  <a:srgbClr val="FFFFFF"/>
                </a:solidFill>
                <a:latin typeface="Open Sans"/>
                <a:ea typeface="Open Sans"/>
                <a:cs typeface="Open Sans"/>
                <a:sym typeface="Open Sans"/>
              </a:rPr>
              <a:t>eine Beförderung,</a:t>
            </a:r>
            <a:endParaRPr sz="3464">
              <a:solidFill>
                <a:srgbClr val="FFFFFF"/>
              </a:solidFill>
              <a:latin typeface="Open Sans"/>
              <a:ea typeface="Open Sans"/>
              <a:cs typeface="Open Sans"/>
              <a:sym typeface="Open Sans"/>
            </a:endParaRPr>
          </a:p>
          <a:p>
            <a:pPr indent="-448564" lvl="0" marL="457200" rtl="0" algn="l">
              <a:lnSpc>
                <a:spcPct val="119969"/>
              </a:lnSpc>
              <a:spcBef>
                <a:spcPts val="0"/>
              </a:spcBef>
              <a:spcAft>
                <a:spcPts val="0"/>
              </a:spcAft>
              <a:buClr>
                <a:srgbClr val="FFFFFF"/>
              </a:buClr>
              <a:buSzPts val="3464"/>
              <a:buFont typeface="Open Sans"/>
              <a:buChar char="-"/>
            </a:pPr>
            <a:r>
              <a:rPr lang="en-US" sz="3464">
                <a:solidFill>
                  <a:srgbClr val="FFFFFF"/>
                </a:solidFill>
                <a:latin typeface="Open Sans"/>
                <a:ea typeface="Open Sans"/>
                <a:cs typeface="Open Sans"/>
                <a:sym typeface="Open Sans"/>
              </a:rPr>
              <a:t>Härtst arbeitende Fee des Monats' Auszeichung (mitsamt dazugehöriger Party),</a:t>
            </a:r>
            <a:endParaRPr sz="3464">
              <a:solidFill>
                <a:srgbClr val="FFFFFF"/>
              </a:solidFill>
              <a:latin typeface="Open Sans"/>
              <a:ea typeface="Open Sans"/>
              <a:cs typeface="Open Sans"/>
              <a:sym typeface="Open Sans"/>
            </a:endParaRPr>
          </a:p>
          <a:p>
            <a:pPr indent="-448564" lvl="0" marL="457200" rtl="0" algn="l">
              <a:lnSpc>
                <a:spcPct val="119969"/>
              </a:lnSpc>
              <a:spcBef>
                <a:spcPts val="0"/>
              </a:spcBef>
              <a:spcAft>
                <a:spcPts val="0"/>
              </a:spcAft>
              <a:buClr>
                <a:srgbClr val="FFFFFF"/>
              </a:buClr>
              <a:buSzPts val="3464"/>
              <a:buFont typeface="Open Sans"/>
              <a:buChar char="-"/>
            </a:pPr>
            <a:r>
              <a:rPr lang="en-US" sz="3464">
                <a:solidFill>
                  <a:srgbClr val="FFFFFF"/>
                </a:solidFill>
                <a:latin typeface="Open Sans"/>
                <a:ea typeface="Open Sans"/>
                <a:cs typeface="Open Sans"/>
                <a:sym typeface="Open Sans"/>
              </a:rPr>
              <a:t>Gehaltszuschüsse: 50 kg extra Feenstaub</a:t>
            </a:r>
            <a:endParaRPr sz="3464">
              <a:solidFill>
                <a:srgbClr val="FFFFFF"/>
              </a:solidFill>
              <a:latin typeface="Open Sans"/>
              <a:ea typeface="Open Sans"/>
              <a:cs typeface="Open Sans"/>
              <a:sym typeface="Open Sans"/>
            </a:endParaRPr>
          </a:p>
          <a:p>
            <a:pPr indent="-448564" lvl="0" marL="457200" marR="0" rtl="0" algn="l">
              <a:lnSpc>
                <a:spcPct val="119969"/>
              </a:lnSpc>
              <a:spcBef>
                <a:spcPts val="0"/>
              </a:spcBef>
              <a:spcAft>
                <a:spcPts val="0"/>
              </a:spcAft>
              <a:buClr>
                <a:srgbClr val="FFFFFF"/>
              </a:buClr>
              <a:buSzPts val="3464"/>
              <a:buFont typeface="Open Sans"/>
              <a:buChar char="-"/>
            </a:pPr>
            <a:r>
              <a:rPr lang="en-US" sz="3464">
                <a:solidFill>
                  <a:srgbClr val="FFFFFF"/>
                </a:solidFill>
                <a:latin typeface="Open Sans"/>
                <a:ea typeface="Open Sans"/>
                <a:cs typeface="Open Sans"/>
                <a:sym typeface="Open Sans"/>
              </a:rPr>
              <a:t>Ein Foto in der “Hall of Kindness”</a:t>
            </a:r>
            <a:endParaRPr sz="3464">
              <a:solidFill>
                <a:srgbClr val="FFFFFF"/>
              </a:solidFill>
              <a:latin typeface="Open Sans"/>
              <a:ea typeface="Open Sans"/>
              <a:cs typeface="Open Sans"/>
              <a:sym typeface="Open Sans"/>
            </a:endParaRPr>
          </a:p>
        </p:txBody>
      </p:sp>
      <p:pic>
        <p:nvPicPr>
          <p:cNvPr id="129" name="Google Shape;129;p6"/>
          <p:cNvPicPr preferRelativeResize="0"/>
          <p:nvPr/>
        </p:nvPicPr>
        <p:blipFill rotWithShape="1">
          <a:blip r:embed="rId3">
            <a:alphaModFix/>
          </a:blip>
          <a:srcRect b="0" l="0" r="0" t="0"/>
          <a:stretch/>
        </p:blipFill>
        <p:spPr>
          <a:xfrm>
            <a:off x="1267265" y="1459230"/>
            <a:ext cx="6342889" cy="6738793"/>
          </a:xfrm>
          <a:prstGeom prst="rect">
            <a:avLst/>
          </a:prstGeom>
          <a:noFill/>
          <a:ln>
            <a:noFill/>
          </a:ln>
        </p:spPr>
      </p:pic>
      <p:pic>
        <p:nvPicPr>
          <p:cNvPr id="130" name="Google Shape;130;p6"/>
          <p:cNvPicPr preferRelativeResize="0"/>
          <p:nvPr/>
        </p:nvPicPr>
        <p:blipFill rotWithShape="1">
          <a:blip r:embed="rId4">
            <a:alphaModFix/>
          </a:blip>
          <a:srcRect b="49640" l="28681" r="38476" t="35073"/>
          <a:stretch/>
        </p:blipFill>
        <p:spPr>
          <a:xfrm>
            <a:off x="6477000" y="8496300"/>
            <a:ext cx="5638800" cy="1476358"/>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67CEDB"/>
        </a:solidFill>
      </p:bgPr>
    </p:bg>
    <p:spTree>
      <p:nvGrpSpPr>
        <p:cNvPr id="134" name="Shape 134"/>
        <p:cNvGrpSpPr/>
        <p:nvPr/>
      </p:nvGrpSpPr>
      <p:grpSpPr>
        <a:xfrm>
          <a:off x="0" y="0"/>
          <a:ext cx="0" cy="0"/>
          <a:chOff x="0" y="0"/>
          <a:chExt cx="0" cy="0"/>
        </a:xfrm>
      </p:grpSpPr>
      <p:pic>
        <p:nvPicPr>
          <p:cNvPr id="135" name="Google Shape;135;p7"/>
          <p:cNvPicPr preferRelativeResize="0"/>
          <p:nvPr/>
        </p:nvPicPr>
        <p:blipFill rotWithShape="1">
          <a:blip r:embed="rId3">
            <a:alphaModFix/>
          </a:blip>
          <a:srcRect b="0" l="0" r="0" t="0"/>
          <a:stretch/>
        </p:blipFill>
        <p:spPr>
          <a:xfrm>
            <a:off x="1266878" y="1529928"/>
            <a:ext cx="3404344" cy="3412876"/>
          </a:xfrm>
          <a:prstGeom prst="rect">
            <a:avLst/>
          </a:prstGeom>
          <a:noFill/>
          <a:ln>
            <a:noFill/>
          </a:ln>
        </p:spPr>
      </p:pic>
      <p:pic>
        <p:nvPicPr>
          <p:cNvPr id="136" name="Google Shape;136;p7"/>
          <p:cNvPicPr preferRelativeResize="0"/>
          <p:nvPr/>
        </p:nvPicPr>
        <p:blipFill rotWithShape="1">
          <a:blip r:embed="rId4">
            <a:alphaModFix/>
          </a:blip>
          <a:srcRect b="0" l="0" r="0" t="0"/>
          <a:stretch/>
        </p:blipFill>
        <p:spPr>
          <a:xfrm>
            <a:off x="6840194" y="1779204"/>
            <a:ext cx="3163600" cy="3163600"/>
          </a:xfrm>
          <a:prstGeom prst="rect">
            <a:avLst/>
          </a:prstGeom>
          <a:noFill/>
          <a:ln>
            <a:noFill/>
          </a:ln>
        </p:spPr>
      </p:pic>
      <p:pic>
        <p:nvPicPr>
          <p:cNvPr id="137" name="Google Shape;137;p7"/>
          <p:cNvPicPr preferRelativeResize="0"/>
          <p:nvPr/>
        </p:nvPicPr>
        <p:blipFill rotWithShape="1">
          <a:blip r:embed="rId5">
            <a:alphaModFix/>
          </a:blip>
          <a:srcRect b="0" l="0" r="0" t="0"/>
          <a:stretch/>
        </p:blipFill>
        <p:spPr>
          <a:xfrm>
            <a:off x="12172766" y="1657645"/>
            <a:ext cx="4901751" cy="3406717"/>
          </a:xfrm>
          <a:prstGeom prst="rect">
            <a:avLst/>
          </a:prstGeom>
          <a:noFill/>
          <a:ln>
            <a:noFill/>
          </a:ln>
        </p:spPr>
      </p:pic>
      <p:sp>
        <p:nvSpPr>
          <p:cNvPr id="138" name="Google Shape;138;p7"/>
          <p:cNvSpPr txBox="1"/>
          <p:nvPr/>
        </p:nvSpPr>
        <p:spPr>
          <a:xfrm>
            <a:off x="1476675" y="315533"/>
            <a:ext cx="14778140" cy="1013698"/>
          </a:xfrm>
          <a:prstGeom prst="rect">
            <a:avLst/>
          </a:prstGeom>
          <a:noFill/>
          <a:ln>
            <a:noFill/>
          </a:ln>
        </p:spPr>
        <p:txBody>
          <a:bodyPr anchorCtr="0" anchor="t" bIns="0" lIns="0" spcFirstLastPara="1" rIns="0" wrap="square" tIns="0">
            <a:spAutoFit/>
          </a:bodyPr>
          <a:lstStyle/>
          <a:p>
            <a:pPr indent="0" lvl="0" marL="0" marR="0" rtl="0" algn="ctr">
              <a:lnSpc>
                <a:spcPct val="120000"/>
              </a:lnSpc>
              <a:spcBef>
                <a:spcPts val="0"/>
              </a:spcBef>
              <a:spcAft>
                <a:spcPts val="0"/>
              </a:spcAft>
              <a:buClr>
                <a:srgbClr val="000000"/>
              </a:buClr>
              <a:buSzPts val="6475"/>
              <a:buFont typeface="Arial"/>
              <a:buNone/>
            </a:pPr>
            <a:r>
              <a:rPr b="0" i="0" lang="en-US" sz="6475" u="none" cap="none" strike="noStrike">
                <a:solidFill>
                  <a:srgbClr val="FFFFFF"/>
                </a:solidFill>
                <a:latin typeface="Arimo"/>
                <a:ea typeface="Arimo"/>
                <a:cs typeface="Arimo"/>
                <a:sym typeface="Arimo"/>
              </a:rPr>
              <a:t>ANLEITUNGEN</a:t>
            </a:r>
            <a:endParaRPr b="0" i="0" sz="1400" u="none" cap="none" strike="noStrike">
              <a:solidFill>
                <a:srgbClr val="000000"/>
              </a:solidFill>
              <a:latin typeface="Arial"/>
              <a:ea typeface="Arial"/>
              <a:cs typeface="Arial"/>
              <a:sym typeface="Arial"/>
            </a:endParaRPr>
          </a:p>
        </p:txBody>
      </p:sp>
      <p:sp>
        <p:nvSpPr>
          <p:cNvPr id="139" name="Google Shape;139;p7"/>
          <p:cNvSpPr txBox="1"/>
          <p:nvPr/>
        </p:nvSpPr>
        <p:spPr>
          <a:xfrm>
            <a:off x="5998826" y="5153025"/>
            <a:ext cx="5372100" cy="3657000"/>
          </a:xfrm>
          <a:prstGeom prst="rect">
            <a:avLst/>
          </a:prstGeom>
          <a:noFill/>
          <a:ln>
            <a:noFill/>
          </a:ln>
        </p:spPr>
        <p:txBody>
          <a:bodyPr anchorCtr="0" anchor="t" bIns="0" lIns="0" spcFirstLastPara="1" rIns="0" wrap="square" tIns="0">
            <a:spAutoFit/>
          </a:bodyPr>
          <a:lstStyle/>
          <a:p>
            <a:pPr indent="0" lvl="0" marL="0" marR="0" rtl="0" algn="l">
              <a:lnSpc>
                <a:spcPct val="119977"/>
              </a:lnSpc>
              <a:spcBef>
                <a:spcPts val="0"/>
              </a:spcBef>
              <a:spcAft>
                <a:spcPts val="0"/>
              </a:spcAft>
              <a:buClr>
                <a:srgbClr val="000000"/>
              </a:buClr>
              <a:buSzPts val="3564"/>
              <a:buFont typeface="Arial"/>
              <a:buNone/>
            </a:pPr>
            <a:r>
              <a:rPr b="0" i="0" lang="en-US" sz="3564" u="none" cap="none" strike="noStrike">
                <a:solidFill>
                  <a:srgbClr val="FFFFFF"/>
                </a:solidFill>
                <a:latin typeface="Open Sans"/>
                <a:ea typeface="Open Sans"/>
                <a:cs typeface="Open Sans"/>
                <a:sym typeface="Open Sans"/>
              </a:rPr>
              <a:t>SCHRITT ZWEI</a:t>
            </a:r>
            <a:endParaRPr b="0" i="0" sz="1400" u="none" cap="none" strike="noStrike">
              <a:solidFill>
                <a:srgbClr val="000000"/>
              </a:solidFill>
              <a:latin typeface="Arial"/>
              <a:ea typeface="Arial"/>
              <a:cs typeface="Arial"/>
              <a:sym typeface="Arial"/>
            </a:endParaRPr>
          </a:p>
          <a:p>
            <a:pPr indent="-379476" lvl="0" marL="457200" rtl="0" algn="l">
              <a:lnSpc>
                <a:spcPct val="119991"/>
              </a:lnSpc>
              <a:spcBef>
                <a:spcPts val="0"/>
              </a:spcBef>
              <a:spcAft>
                <a:spcPts val="0"/>
              </a:spcAft>
              <a:buClr>
                <a:srgbClr val="FFFFFF"/>
              </a:buClr>
              <a:buSzPts val="2376"/>
              <a:buFont typeface="Open Sans"/>
              <a:buChar char="-"/>
            </a:pPr>
            <a:r>
              <a:rPr lang="en-US" sz="2376">
                <a:solidFill>
                  <a:srgbClr val="FFFFFF"/>
                </a:solidFill>
                <a:latin typeface="Open Sans"/>
                <a:ea typeface="Open Sans"/>
                <a:cs typeface="Open Sans"/>
                <a:sym typeface="Open Sans"/>
              </a:rPr>
              <a:t>Überlegen Sie in Ihrer Gruppe, wie Sie der Diskriminierung der Trolle in den sozialen Medien entgegenwirken können.</a:t>
            </a:r>
            <a:endParaRPr sz="2376">
              <a:solidFill>
                <a:srgbClr val="FFFFFF"/>
              </a:solidFill>
              <a:latin typeface="Open Sans"/>
              <a:ea typeface="Open Sans"/>
              <a:cs typeface="Open Sans"/>
              <a:sym typeface="Open Sans"/>
            </a:endParaRPr>
          </a:p>
          <a:p>
            <a:pPr indent="-379476" lvl="0" marL="457200" marR="0" rtl="0" algn="l">
              <a:lnSpc>
                <a:spcPct val="119991"/>
              </a:lnSpc>
              <a:spcBef>
                <a:spcPts val="0"/>
              </a:spcBef>
              <a:spcAft>
                <a:spcPts val="0"/>
              </a:spcAft>
              <a:buClr>
                <a:srgbClr val="FFFFFF"/>
              </a:buClr>
              <a:buSzPts val="2376"/>
              <a:buFont typeface="Open Sans"/>
              <a:buChar char="-"/>
            </a:pPr>
            <a:r>
              <a:rPr lang="en-US" sz="2376">
                <a:solidFill>
                  <a:srgbClr val="FFFFFF"/>
                </a:solidFill>
                <a:latin typeface="Open Sans"/>
                <a:ea typeface="Open Sans"/>
                <a:cs typeface="Open Sans"/>
                <a:sym typeface="Open Sans"/>
              </a:rPr>
              <a:t>Analysieren Sie die Absichten und Strategien hinter den Aktivitäten der Trolle.</a:t>
            </a:r>
            <a:endParaRPr sz="2376">
              <a:solidFill>
                <a:srgbClr val="FFFFFF"/>
              </a:solidFill>
              <a:latin typeface="Open Sans"/>
              <a:ea typeface="Open Sans"/>
              <a:cs typeface="Open Sans"/>
              <a:sym typeface="Open Sans"/>
            </a:endParaRPr>
          </a:p>
        </p:txBody>
      </p:sp>
      <p:sp>
        <p:nvSpPr>
          <p:cNvPr id="140" name="Google Shape;140;p7"/>
          <p:cNvSpPr txBox="1"/>
          <p:nvPr/>
        </p:nvSpPr>
        <p:spPr>
          <a:xfrm>
            <a:off x="203725" y="5153025"/>
            <a:ext cx="5795100" cy="4793100"/>
          </a:xfrm>
          <a:prstGeom prst="rect">
            <a:avLst/>
          </a:prstGeom>
          <a:noFill/>
          <a:ln>
            <a:noFill/>
          </a:ln>
        </p:spPr>
        <p:txBody>
          <a:bodyPr anchorCtr="0" anchor="t" bIns="0" lIns="0" spcFirstLastPara="1" rIns="0" wrap="square" tIns="0">
            <a:spAutoFit/>
          </a:bodyPr>
          <a:lstStyle/>
          <a:p>
            <a:pPr indent="0" lvl="0" marL="0" marR="0" rtl="0" algn="l">
              <a:lnSpc>
                <a:spcPct val="119977"/>
              </a:lnSpc>
              <a:spcBef>
                <a:spcPts val="0"/>
              </a:spcBef>
              <a:spcAft>
                <a:spcPts val="0"/>
              </a:spcAft>
              <a:buClr>
                <a:srgbClr val="000000"/>
              </a:buClr>
              <a:buSzPts val="3564"/>
              <a:buFont typeface="Arial"/>
              <a:buNone/>
            </a:pPr>
            <a:r>
              <a:rPr b="0" i="0" lang="en-US" sz="3564" u="none" cap="none" strike="noStrike">
                <a:solidFill>
                  <a:srgbClr val="FFFFFF"/>
                </a:solidFill>
                <a:latin typeface="Open Sans"/>
                <a:ea typeface="Open Sans"/>
                <a:cs typeface="Open Sans"/>
                <a:sym typeface="Open Sans"/>
              </a:rPr>
              <a:t>SCHRITT </a:t>
            </a:r>
            <a:r>
              <a:rPr lang="en-US" sz="3564">
                <a:solidFill>
                  <a:srgbClr val="FFFFFF"/>
                </a:solidFill>
                <a:latin typeface="Open Sans"/>
                <a:ea typeface="Open Sans"/>
                <a:cs typeface="Open Sans"/>
                <a:sym typeface="Open Sans"/>
              </a:rPr>
              <a:t>EINS</a:t>
            </a:r>
            <a:endParaRPr b="0" i="0" sz="1400" u="none" cap="none" strike="noStrike">
              <a:solidFill>
                <a:srgbClr val="000000"/>
              </a:solidFill>
              <a:latin typeface="Arial"/>
              <a:ea typeface="Arial"/>
              <a:cs typeface="Arial"/>
              <a:sym typeface="Arial"/>
            </a:endParaRPr>
          </a:p>
          <a:p>
            <a:pPr indent="0" lvl="0" marL="0" marR="0" rtl="0" algn="l">
              <a:lnSpc>
                <a:spcPct val="119991"/>
              </a:lnSpc>
              <a:spcBef>
                <a:spcPts val="0"/>
              </a:spcBef>
              <a:spcAft>
                <a:spcPts val="0"/>
              </a:spcAft>
              <a:buClr>
                <a:srgbClr val="000000"/>
              </a:buClr>
              <a:buSzPts val="2376"/>
              <a:buFont typeface="Arial"/>
              <a:buNone/>
            </a:pPr>
            <a:r>
              <a:t/>
            </a:r>
            <a:endParaRPr b="0" i="0" sz="1400" u="none" cap="none" strike="noStrike">
              <a:solidFill>
                <a:srgbClr val="000000"/>
              </a:solidFill>
              <a:latin typeface="Arial"/>
              <a:ea typeface="Arial"/>
              <a:cs typeface="Arial"/>
              <a:sym typeface="Arial"/>
            </a:endParaRPr>
          </a:p>
          <a:p>
            <a:pPr indent="-379476" lvl="0" marL="457200" rtl="0" algn="l">
              <a:lnSpc>
                <a:spcPct val="119991"/>
              </a:lnSpc>
              <a:spcBef>
                <a:spcPts val="0"/>
              </a:spcBef>
              <a:spcAft>
                <a:spcPts val="0"/>
              </a:spcAft>
              <a:buClr>
                <a:srgbClr val="FFFFFF"/>
              </a:buClr>
              <a:buSzPts val="2376"/>
              <a:buFont typeface="Open Sans"/>
              <a:buChar char="-"/>
            </a:pPr>
            <a:r>
              <a:rPr lang="en-US" sz="2376">
                <a:solidFill>
                  <a:srgbClr val="FFFFFF"/>
                </a:solidFill>
                <a:latin typeface="Open Sans"/>
                <a:ea typeface="Open Sans"/>
                <a:cs typeface="Open Sans"/>
                <a:sym typeface="Open Sans"/>
              </a:rPr>
              <a:t>Teilen Sie sich in 3-5 Teams auf. Wenden Sie sich an Sternlicht, um eine der Troll-Initiativen zum Thema Diskriminierung auszuwählen, an der Ihr Team arbeiten soll.</a:t>
            </a:r>
            <a:endParaRPr sz="2376">
              <a:solidFill>
                <a:srgbClr val="FFFFFF"/>
              </a:solidFill>
              <a:latin typeface="Open Sans"/>
              <a:ea typeface="Open Sans"/>
              <a:cs typeface="Open Sans"/>
              <a:sym typeface="Open Sans"/>
            </a:endParaRPr>
          </a:p>
          <a:p>
            <a:pPr indent="-379476" lvl="0" marL="457200" marR="0" rtl="0" algn="l">
              <a:lnSpc>
                <a:spcPct val="119991"/>
              </a:lnSpc>
              <a:spcBef>
                <a:spcPts val="0"/>
              </a:spcBef>
              <a:spcAft>
                <a:spcPts val="0"/>
              </a:spcAft>
              <a:buClr>
                <a:srgbClr val="FFFFFF"/>
              </a:buClr>
              <a:buSzPts val="2376"/>
              <a:buFont typeface="Open Sans"/>
              <a:buChar char="-"/>
            </a:pPr>
            <a:r>
              <a:rPr lang="en-US" sz="2376">
                <a:solidFill>
                  <a:srgbClr val="FFFFFF"/>
                </a:solidFill>
                <a:latin typeface="Open Sans"/>
                <a:ea typeface="Open Sans"/>
                <a:cs typeface="Open Sans"/>
                <a:sym typeface="Open Sans"/>
              </a:rPr>
              <a:t>Wählen Sie aus dem Handout 1 eine der beiden  Methoden aus, um Diskriminierung zu verstehen und daran zu arbeiten.</a:t>
            </a:r>
            <a:endParaRPr sz="2376">
              <a:solidFill>
                <a:srgbClr val="FFFFFF"/>
              </a:solidFill>
              <a:latin typeface="Open Sans"/>
              <a:ea typeface="Open Sans"/>
              <a:cs typeface="Open Sans"/>
              <a:sym typeface="Open Sans"/>
            </a:endParaRPr>
          </a:p>
        </p:txBody>
      </p:sp>
      <p:sp>
        <p:nvSpPr>
          <p:cNvPr id="141" name="Google Shape;141;p7"/>
          <p:cNvSpPr txBox="1"/>
          <p:nvPr/>
        </p:nvSpPr>
        <p:spPr>
          <a:xfrm>
            <a:off x="11589825" y="5143500"/>
            <a:ext cx="6698100" cy="3250200"/>
          </a:xfrm>
          <a:prstGeom prst="rect">
            <a:avLst/>
          </a:prstGeom>
          <a:noFill/>
          <a:ln>
            <a:noFill/>
          </a:ln>
        </p:spPr>
        <p:txBody>
          <a:bodyPr anchorCtr="0" anchor="t" bIns="0" lIns="0" spcFirstLastPara="1" rIns="0" wrap="square" tIns="0">
            <a:spAutoFit/>
          </a:bodyPr>
          <a:lstStyle/>
          <a:p>
            <a:pPr indent="0" lvl="0" marL="0" marR="0" rtl="0" algn="l">
              <a:lnSpc>
                <a:spcPct val="120000"/>
              </a:lnSpc>
              <a:spcBef>
                <a:spcPts val="0"/>
              </a:spcBef>
              <a:spcAft>
                <a:spcPts val="0"/>
              </a:spcAft>
              <a:buClr>
                <a:srgbClr val="000000"/>
              </a:buClr>
              <a:buSzPts val="3600"/>
              <a:buFont typeface="Arial"/>
              <a:buNone/>
            </a:pPr>
            <a:r>
              <a:rPr b="0" i="0" lang="en-US" sz="3600" u="none" cap="none" strike="noStrike">
                <a:solidFill>
                  <a:srgbClr val="FFFFFF"/>
                </a:solidFill>
                <a:latin typeface="Open Sans"/>
                <a:ea typeface="Open Sans"/>
                <a:cs typeface="Open Sans"/>
                <a:sym typeface="Open Sans"/>
              </a:rPr>
              <a:t>SCHRITT DREI</a:t>
            </a:r>
            <a:endParaRPr b="0" i="0" sz="1400" u="none" cap="none" strike="noStrike">
              <a:solidFill>
                <a:srgbClr val="000000"/>
              </a:solidFill>
              <a:latin typeface="Arial"/>
              <a:ea typeface="Arial"/>
              <a:cs typeface="Arial"/>
              <a:sym typeface="Arial"/>
            </a:endParaRPr>
          </a:p>
          <a:p>
            <a:pPr indent="-381000" lvl="0" marL="457200" marR="0" rtl="0" algn="l">
              <a:lnSpc>
                <a:spcPct val="119958"/>
              </a:lnSpc>
              <a:spcBef>
                <a:spcPts val="0"/>
              </a:spcBef>
              <a:spcAft>
                <a:spcPts val="0"/>
              </a:spcAft>
              <a:buClr>
                <a:srgbClr val="FFFFFF"/>
              </a:buClr>
              <a:buSzPts val="2400"/>
              <a:buFont typeface="Open Sans"/>
              <a:buChar char="-"/>
            </a:pPr>
            <a:r>
              <a:rPr lang="en-US" sz="2400">
                <a:solidFill>
                  <a:srgbClr val="FFFFFF"/>
                </a:solidFill>
                <a:latin typeface="Open Sans"/>
                <a:ea typeface="Open Sans"/>
                <a:cs typeface="Open Sans"/>
                <a:sym typeface="Open Sans"/>
              </a:rPr>
              <a:t>Erstellen Sie Inhalte mit einer wahren Erzählung, die den Inhalten der Trolle entgegenwirken und das Bewusstsein für das Thema schärfen. Fördern Sie den richtigen Umgang mit Diskriminierung und minimieren Sie die Sichtbarkeit der Trolle!</a:t>
            </a:r>
            <a:endParaRPr b="0" i="0" sz="1400" u="none" cap="none" strike="noStrike">
              <a:solidFill>
                <a:srgbClr val="000000"/>
              </a:solidFill>
              <a:latin typeface="Arial"/>
              <a:ea typeface="Arial"/>
              <a:cs typeface="Arial"/>
              <a:sym typeface="Arial"/>
            </a:endParaRPr>
          </a:p>
        </p:txBody>
      </p:sp>
      <p:pic>
        <p:nvPicPr>
          <p:cNvPr id="142" name="Google Shape;142;p7"/>
          <p:cNvPicPr preferRelativeResize="0"/>
          <p:nvPr/>
        </p:nvPicPr>
        <p:blipFill rotWithShape="1">
          <a:blip r:embed="rId6">
            <a:alphaModFix/>
          </a:blip>
          <a:srcRect b="49640" l="28681" r="38476" t="35073"/>
          <a:stretch/>
        </p:blipFill>
        <p:spPr>
          <a:xfrm>
            <a:off x="11734800" y="8552116"/>
            <a:ext cx="5562600" cy="1456407"/>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67CEDB"/>
        </a:solidFill>
      </p:bgPr>
    </p:bg>
    <p:spTree>
      <p:nvGrpSpPr>
        <p:cNvPr id="146" name="Shape 146"/>
        <p:cNvGrpSpPr/>
        <p:nvPr/>
      </p:nvGrpSpPr>
      <p:grpSpPr>
        <a:xfrm>
          <a:off x="0" y="0"/>
          <a:ext cx="0" cy="0"/>
          <a:chOff x="0" y="0"/>
          <a:chExt cx="0" cy="0"/>
        </a:xfrm>
      </p:grpSpPr>
      <p:pic>
        <p:nvPicPr>
          <p:cNvPr id="147" name="Google Shape;147;p8"/>
          <p:cNvPicPr preferRelativeResize="0"/>
          <p:nvPr/>
        </p:nvPicPr>
        <p:blipFill rotWithShape="1">
          <a:blip r:embed="rId3">
            <a:alphaModFix/>
          </a:blip>
          <a:srcRect b="0" l="0" r="0" t="0"/>
          <a:stretch/>
        </p:blipFill>
        <p:spPr>
          <a:xfrm>
            <a:off x="366940" y="659074"/>
            <a:ext cx="8594883" cy="8229600"/>
          </a:xfrm>
          <a:prstGeom prst="rect">
            <a:avLst/>
          </a:prstGeom>
          <a:noFill/>
          <a:ln>
            <a:noFill/>
          </a:ln>
        </p:spPr>
      </p:pic>
      <p:sp>
        <p:nvSpPr>
          <p:cNvPr id="148" name="Google Shape;148;p8"/>
          <p:cNvSpPr txBox="1"/>
          <p:nvPr/>
        </p:nvSpPr>
        <p:spPr>
          <a:xfrm>
            <a:off x="-970243" y="2664239"/>
            <a:ext cx="16108520" cy="942975"/>
          </a:xfrm>
          <a:prstGeom prst="rect">
            <a:avLst/>
          </a:prstGeom>
          <a:noFill/>
          <a:ln>
            <a:noFill/>
          </a:ln>
        </p:spPr>
        <p:txBody>
          <a:bodyPr anchorCtr="0" anchor="t" bIns="0" lIns="0" spcFirstLastPara="1" rIns="0" wrap="square" tIns="0">
            <a:spAutoFit/>
          </a:bodyPr>
          <a:lstStyle/>
          <a:p>
            <a:pPr indent="0" lvl="0" marL="0" marR="0" rtl="0" algn="ctr">
              <a:lnSpc>
                <a:spcPct val="120000"/>
              </a:lnSpc>
              <a:spcBef>
                <a:spcPts val="0"/>
              </a:spcBef>
              <a:spcAft>
                <a:spcPts val="0"/>
              </a:spcAft>
              <a:buClr>
                <a:srgbClr val="000000"/>
              </a:buClr>
              <a:buSzPts val="6000"/>
              <a:buFont typeface="Arial"/>
              <a:buNone/>
            </a:pPr>
            <a:r>
              <a:rPr b="0" i="0" lang="en-US" sz="6000" u="none" cap="none" strike="noStrike">
                <a:solidFill>
                  <a:srgbClr val="FFFFFF"/>
                </a:solidFill>
                <a:latin typeface="Arimo"/>
                <a:ea typeface="Arimo"/>
                <a:cs typeface="Arimo"/>
                <a:sym typeface="Arimo"/>
              </a:rPr>
              <a:t>DAS ZIEL FÜR HEUTE</a:t>
            </a:r>
            <a:endParaRPr b="0" i="0" sz="1400" u="none" cap="none" strike="noStrike">
              <a:solidFill>
                <a:srgbClr val="000000"/>
              </a:solidFill>
              <a:latin typeface="Arial"/>
              <a:ea typeface="Arial"/>
              <a:cs typeface="Arial"/>
              <a:sym typeface="Arial"/>
            </a:endParaRPr>
          </a:p>
        </p:txBody>
      </p:sp>
      <p:sp>
        <p:nvSpPr>
          <p:cNvPr id="149" name="Google Shape;149;p8"/>
          <p:cNvSpPr txBox="1"/>
          <p:nvPr/>
        </p:nvSpPr>
        <p:spPr>
          <a:xfrm>
            <a:off x="366940" y="4180857"/>
            <a:ext cx="13280840" cy="2482215"/>
          </a:xfrm>
          <a:prstGeom prst="rect">
            <a:avLst/>
          </a:prstGeom>
          <a:noFill/>
          <a:ln>
            <a:noFill/>
          </a:ln>
        </p:spPr>
        <p:txBody>
          <a:bodyPr anchorCtr="0" anchor="t" bIns="0" lIns="0" spcFirstLastPara="1" rIns="0" wrap="square" tIns="0">
            <a:spAutoFit/>
          </a:bodyPr>
          <a:lstStyle/>
          <a:p>
            <a:pPr indent="0" lvl="0" marL="0" marR="0" rtl="0" algn="ctr">
              <a:lnSpc>
                <a:spcPct val="180000"/>
              </a:lnSpc>
              <a:spcBef>
                <a:spcPts val="0"/>
              </a:spcBef>
              <a:spcAft>
                <a:spcPts val="0"/>
              </a:spcAft>
              <a:buClr>
                <a:srgbClr val="000000"/>
              </a:buClr>
              <a:buSzPts val="2700"/>
              <a:buFont typeface="Arial"/>
              <a:buNone/>
            </a:pPr>
            <a:r>
              <a:rPr b="0" i="0" lang="en-US" sz="2700" u="none" cap="none" strike="noStrike">
                <a:solidFill>
                  <a:srgbClr val="FFFFFF"/>
                </a:solidFill>
                <a:latin typeface="Open Sans"/>
                <a:ea typeface="Open Sans"/>
                <a:cs typeface="Open Sans"/>
                <a:sym typeface="Open Sans"/>
              </a:rPr>
              <a:t>Jedes Team wird die Ergebnisse seiner Arbeit präsentieren </a:t>
            </a:r>
            <a:endParaRPr b="0" i="0" sz="1400" u="none" cap="none" strike="noStrike">
              <a:solidFill>
                <a:srgbClr val="000000"/>
              </a:solidFill>
              <a:latin typeface="Arial"/>
              <a:ea typeface="Arial"/>
              <a:cs typeface="Arial"/>
              <a:sym typeface="Arial"/>
            </a:endParaRPr>
          </a:p>
          <a:p>
            <a:pPr indent="0" lvl="0" marL="0" marR="0" rtl="0" algn="ctr">
              <a:lnSpc>
                <a:spcPct val="180000"/>
              </a:lnSpc>
              <a:spcBef>
                <a:spcPts val="0"/>
              </a:spcBef>
              <a:spcAft>
                <a:spcPts val="0"/>
              </a:spcAft>
              <a:buClr>
                <a:srgbClr val="000000"/>
              </a:buClr>
              <a:buSzPts val="2700"/>
              <a:buFont typeface="Arial"/>
              <a:buNone/>
            </a:pPr>
            <a:r>
              <a:rPr b="0" i="0" lang="en-US" sz="2700" u="none" cap="none" strike="noStrike">
                <a:solidFill>
                  <a:srgbClr val="FFFFFF"/>
                </a:solidFill>
                <a:latin typeface="Open Sans"/>
                <a:ea typeface="Open Sans"/>
                <a:cs typeface="Open Sans"/>
                <a:sym typeface="Open Sans"/>
              </a:rPr>
              <a:t>eine nach der anderen am Ende des Arbeitstages.</a:t>
            </a:r>
            <a:endParaRPr b="0" i="0" sz="1400" u="none" cap="none" strike="noStrike">
              <a:solidFill>
                <a:srgbClr val="000000"/>
              </a:solidFill>
              <a:latin typeface="Arial"/>
              <a:ea typeface="Arial"/>
              <a:cs typeface="Arial"/>
              <a:sym typeface="Arial"/>
            </a:endParaRPr>
          </a:p>
          <a:p>
            <a:pPr indent="0" lvl="0" marL="0" marR="0" rtl="0" algn="ctr">
              <a:lnSpc>
                <a:spcPct val="180000"/>
              </a:lnSpc>
              <a:spcBef>
                <a:spcPts val="0"/>
              </a:spcBef>
              <a:spcAft>
                <a:spcPts val="0"/>
              </a:spcAft>
              <a:buClr>
                <a:srgbClr val="000000"/>
              </a:buClr>
              <a:buSzPts val="2700"/>
              <a:buFont typeface="Arial"/>
              <a:buNone/>
            </a:pPr>
            <a:r>
              <a:t/>
            </a:r>
            <a:endParaRPr b="0" i="0" sz="2700" u="none" cap="none" strike="noStrike">
              <a:solidFill>
                <a:srgbClr val="FFFFFF"/>
              </a:solidFill>
              <a:latin typeface="Open Sans"/>
              <a:ea typeface="Open Sans"/>
              <a:cs typeface="Open Sans"/>
              <a:sym typeface="Open Sans"/>
            </a:endParaRPr>
          </a:p>
          <a:p>
            <a:pPr indent="0" lvl="0" marL="0" marR="0" rtl="0" algn="ctr">
              <a:lnSpc>
                <a:spcPct val="180000"/>
              </a:lnSpc>
              <a:spcBef>
                <a:spcPts val="0"/>
              </a:spcBef>
              <a:spcAft>
                <a:spcPts val="0"/>
              </a:spcAft>
              <a:buClr>
                <a:srgbClr val="000000"/>
              </a:buClr>
              <a:buSzPts val="3150"/>
              <a:buFont typeface="Arial"/>
              <a:buNone/>
            </a:pPr>
            <a:r>
              <a:rPr b="0" i="0" lang="en-US" sz="3150" u="none" cap="none" strike="noStrike">
                <a:solidFill>
                  <a:srgbClr val="FFFFFF"/>
                </a:solidFill>
                <a:latin typeface="Open Sans"/>
                <a:ea typeface="Open Sans"/>
                <a:cs typeface="Open Sans"/>
                <a:sym typeface="Open Sans"/>
              </a:rPr>
              <a:t>LASST UNS AN DIE ARBEIT GEHEN, LIEBE FEEN!</a:t>
            </a:r>
            <a:endParaRPr b="0" i="0" sz="1400" u="none" cap="none" strike="noStrike">
              <a:solidFill>
                <a:srgbClr val="000000"/>
              </a:solidFill>
              <a:latin typeface="Arial"/>
              <a:ea typeface="Arial"/>
              <a:cs typeface="Arial"/>
              <a:sym typeface="Arial"/>
            </a:endParaRPr>
          </a:p>
        </p:txBody>
      </p:sp>
      <p:pic>
        <p:nvPicPr>
          <p:cNvPr id="150" name="Google Shape;150;p8"/>
          <p:cNvPicPr preferRelativeResize="0"/>
          <p:nvPr/>
        </p:nvPicPr>
        <p:blipFill rotWithShape="1">
          <a:blip r:embed="rId4">
            <a:alphaModFix/>
          </a:blip>
          <a:srcRect b="0" l="0" r="0" t="0"/>
          <a:stretch/>
        </p:blipFill>
        <p:spPr>
          <a:xfrm>
            <a:off x="12406290" y="1224670"/>
            <a:ext cx="5463974" cy="7480626"/>
          </a:xfrm>
          <a:prstGeom prst="rect">
            <a:avLst/>
          </a:prstGeom>
          <a:noFill/>
          <a:ln>
            <a:noFill/>
          </a:ln>
        </p:spPr>
      </p:pic>
      <p:pic>
        <p:nvPicPr>
          <p:cNvPr id="151" name="Google Shape;151;p8"/>
          <p:cNvPicPr preferRelativeResize="0"/>
          <p:nvPr/>
        </p:nvPicPr>
        <p:blipFill rotWithShape="1">
          <a:blip r:embed="rId5">
            <a:alphaModFix/>
          </a:blip>
          <a:srcRect b="49640" l="28681" r="38476" t="35073"/>
          <a:stretch/>
        </p:blipFill>
        <p:spPr>
          <a:xfrm>
            <a:off x="6400799" y="8572499"/>
            <a:ext cx="6005491" cy="1572365"/>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kument" ma:contentTypeID="0x010100278CD573031320488AF64526FD922714" ma:contentTypeVersion="19" ma:contentTypeDescription="Skapa ett nytt dokument." ma:contentTypeScope="" ma:versionID="711151ecfd376a24e79ec40845bec4a5">
  <xsd:schema xmlns:xsd="http://www.w3.org/2001/XMLSchema" xmlns:xs="http://www.w3.org/2001/XMLSchema" xmlns:p="http://schemas.microsoft.com/office/2006/metadata/properties" xmlns:ns2="8d9ac3d3-47f6-4f82-8b0f-6e41e1142e8f" xmlns:ns3="f07c4931-443c-47a5-b491-d456915e6e95" targetNamespace="http://schemas.microsoft.com/office/2006/metadata/properties" ma:root="true" ma:fieldsID="21880527f9710d4f70e4d89a9adf1424" ns2:_="" ns3:_="">
    <xsd:import namespace="8d9ac3d3-47f6-4f82-8b0f-6e41e1142e8f"/>
    <xsd:import namespace="f07c4931-443c-47a5-b491-d456915e6e95"/>
    <xsd:element name="properties">
      <xsd:complexType>
        <xsd:sequence>
          <xsd:element name="documentManagement">
            <xsd:complexType>
              <xsd:all>
                <xsd:element ref="ns2:_x00c5_rsklocka2019" minOccurs="0"/>
                <xsd:element ref="ns2:MediaServiceMetadata" minOccurs="0"/>
                <xsd:element ref="ns2:MediaServiceFastMetadata" minOccurs="0"/>
                <xsd:element ref="ns3:SharedWithUsers" minOccurs="0"/>
                <xsd:element ref="ns3:SharedWithDetails" minOccurs="0"/>
                <xsd:element ref="ns2:MediaServiceAutoKeyPoints" minOccurs="0"/>
                <xsd:element ref="ns2:MediaServiceKeyPoints" minOccurs="0"/>
                <xsd:element ref="ns2:MediaServiceAutoTags" minOccurs="0"/>
                <xsd:element ref="ns2:MediaServiceOCR" minOccurs="0"/>
                <xsd:element ref="ns2:MediaServiceGenerationTime" minOccurs="0"/>
                <xsd:element ref="ns2:MediaServiceEventHashCode" minOccurs="0"/>
                <xsd:element ref="ns2:MediaServiceDateTaken" minOccurs="0"/>
                <xsd:element ref="ns2:MediaLengthInSeconds" minOccurs="0"/>
                <xsd:element ref="ns2:lcf76f155ced4ddcb4097134ff3c332f" minOccurs="0"/>
                <xsd:element ref="ns3:TaxCatchAll" minOccurs="0"/>
                <xsd:element ref="ns2:MediaServiceObjectDetectorVersions" minOccurs="0"/>
                <xsd:element ref="ns2:MediaServiceLocation"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d9ac3d3-47f6-4f82-8b0f-6e41e1142e8f" elementFormDefault="qualified">
    <xsd:import namespace="http://schemas.microsoft.com/office/2006/documentManagement/types"/>
    <xsd:import namespace="http://schemas.microsoft.com/office/infopath/2007/PartnerControls"/>
    <xsd:element name="_x00c5_rsklocka2019" ma:index="8" nillable="true" ma:displayName="Årsklocka 2019" ma:description="Avdelningens viktiga händelser under året" ma:format="Dropdown" ma:internalName="_x00c5_rsklocka2019">
      <xsd:simpleType>
        <xsd:restriction base="dms:Text">
          <xsd:maxLength value="255"/>
        </xsd:restriction>
      </xsd:simpleType>
    </xsd:element>
    <xsd:element name="MediaServiceMetadata" ma:index="9" nillable="true" ma:displayName="MediaServiceMetadata" ma:hidden="true" ma:internalName="MediaServiceMetadata" ma:readOnly="true">
      <xsd:simpleType>
        <xsd:restriction base="dms:Note"/>
      </xsd:simpleType>
    </xsd:element>
    <xsd:element name="MediaServiceFastMetadata" ma:index="10" nillable="true" ma:displayName="MediaServiceFastMetadata" ma:hidden="true" ma:internalName="MediaServiceFastMetadata" ma:readOnly="true">
      <xsd:simpleType>
        <xsd:restriction base="dms:Note"/>
      </xsd:simpleType>
    </xsd:element>
    <xsd:element name="MediaServiceAutoKeyPoints" ma:index="13" nillable="true" ma:displayName="MediaServiceAutoKeyPoints" ma:hidden="true" ma:internalName="MediaServiceAutoKeyPoints" ma:readOnly="true">
      <xsd:simpleType>
        <xsd:restriction base="dms:Note"/>
      </xsd:simpleType>
    </xsd:element>
    <xsd:element name="MediaServiceKeyPoints" ma:index="14" nillable="true" ma:displayName="KeyPoints" ma:internalName="MediaServiceKeyPoints" ma:readOnly="true">
      <xsd:simpleType>
        <xsd:restriction base="dms:Note">
          <xsd:maxLength value="255"/>
        </xsd:restriction>
      </xsd:simpleType>
    </xsd:element>
    <xsd:element name="MediaServiceAutoTags" ma:index="15" nillable="true" ma:displayName="Tags" ma:internalName="MediaServiceAutoTags"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ServiceDateTaken" ma:index="19" nillable="true" ma:displayName="MediaServiceDateTaken" ma:hidden="true" ma:internalName="MediaServiceDateTaken" ma:readOnly="true">
      <xsd:simpleType>
        <xsd:restriction base="dms:Text"/>
      </xsd:simpleType>
    </xsd:element>
    <xsd:element name="MediaLengthInSeconds" ma:index="20" nillable="true" ma:displayName="MediaLengthInSeconds" ma:hidden="true" ma:internalName="MediaLengthInSeconds" ma:readOnly="true">
      <xsd:simpleType>
        <xsd:restriction base="dms:Unknown"/>
      </xsd:simpleType>
    </xsd:element>
    <xsd:element name="lcf76f155ced4ddcb4097134ff3c332f" ma:index="22" nillable="true" ma:taxonomy="true" ma:internalName="lcf76f155ced4ddcb4097134ff3c332f" ma:taxonomyFieldName="MediaServiceImageTags" ma:displayName="Bildmarkeringar" ma:readOnly="false" ma:fieldId="{5cf76f15-5ced-4ddc-b409-7134ff3c332f}" ma:taxonomyMulti="true" ma:sspId="c4b1dc2e-f1bf-44fe-adb8-0934cbdb865d"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4" nillable="true" ma:displayName="MediaServiceObjectDetectorVersions" ma:hidden="true" ma:indexed="true" ma:internalName="MediaServiceObjectDetectorVersions" ma:readOnly="true">
      <xsd:simpleType>
        <xsd:restriction base="dms:Text"/>
      </xsd:simpleType>
    </xsd:element>
    <xsd:element name="MediaServiceLocation" ma:index="25" nillable="true" ma:displayName="Location" ma:indexed="true" ma:internalName="MediaServiceLocation" ma:readOnly="true">
      <xsd:simpleType>
        <xsd:restriction base="dms:Text"/>
      </xsd:simpleType>
    </xsd:element>
    <xsd:element name="MediaServiceSearchProperties" ma:index="26"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f07c4931-443c-47a5-b491-d456915e6e95" elementFormDefault="qualified">
    <xsd:import namespace="http://schemas.microsoft.com/office/2006/documentManagement/types"/>
    <xsd:import namespace="http://schemas.microsoft.com/office/infopath/2007/PartnerControls"/>
    <xsd:element name="SharedWithUsers" ma:index="11" nillable="true" ma:displayName="Delat med"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2" nillable="true" ma:displayName="Delat med information" ma:internalName="SharedWithDetails" ma:readOnly="true">
      <xsd:simpleType>
        <xsd:restriction base="dms:Note">
          <xsd:maxLength value="255"/>
        </xsd:restriction>
      </xsd:simpleType>
    </xsd:element>
    <xsd:element name="TaxCatchAll" ma:index="23" nillable="true" ma:displayName="Taxonomy Catch All Column" ma:hidden="true" ma:list="{dd120524-f048-41ee-b4ef-6f058839a8f5}" ma:internalName="TaxCatchAll" ma:showField="CatchAllData" ma:web="f07c4931-443c-47a5-b491-d456915e6e95">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nehållstyp"/>
        <xsd:element ref="dc:title" minOccurs="0" maxOccurs="1" ma:index="4" ma:displayName="Rubrik"/>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_x00c5_rsklocka2019 xmlns="8d9ac3d3-47f6-4f82-8b0f-6e41e1142e8f" xsi:nil="true"/>
    <lcf76f155ced4ddcb4097134ff3c332f xmlns="8d9ac3d3-47f6-4f82-8b0f-6e41e1142e8f">
      <Terms xmlns="http://schemas.microsoft.com/office/infopath/2007/PartnerControls"/>
    </lcf76f155ced4ddcb4097134ff3c332f>
    <TaxCatchAll xmlns="f07c4931-443c-47a5-b491-d456915e6e95" xsi:nil="true"/>
  </documentManagement>
</p:properties>
</file>

<file path=customXml/itemProps1.xml><?xml version="1.0" encoding="utf-8"?>
<ds:datastoreItem xmlns:ds="http://schemas.openxmlformats.org/officeDocument/2006/customXml" ds:itemID="{DE36D9E2-4823-4D02-A16E-790CE3C6278E}"/>
</file>

<file path=customXml/itemProps2.xml><?xml version="1.0" encoding="utf-8"?>
<ds:datastoreItem xmlns:ds="http://schemas.openxmlformats.org/officeDocument/2006/customXml" ds:itemID="{0B1B442E-7045-4911-A65B-9563B97DDF03}"/>
</file>

<file path=customXml/itemProps3.xml><?xml version="1.0" encoding="utf-8"?>
<ds:datastoreItem xmlns:ds="http://schemas.openxmlformats.org/officeDocument/2006/customXml" ds:itemID="{1FF5A85C-B0D2-47B4-914A-59C1D00CE2AD}"/>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2006-08-16T00:00:00Z</dcterms:creat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0x010100278CD573031320488AF64526FD922714</vt:lpwstr>
  </property>
</Properties>
</file>