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287000" cx="18288000"/>
  <p:notesSz cx="6858000" cy="9144000"/>
  <p:embeddedFontLst>
    <p:embeddedFont>
      <p:font typeface="Arimo"/>
      <p:regular r:id="rId14"/>
      <p:bold r:id="rId15"/>
      <p:italic r:id="rId16"/>
      <p:boldItalic r:id="rId17"/>
    </p:embeddedFont>
    <p:embeddedFont>
      <p:font typeface="Open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jLxrPrtS9AQc5mhAgY2Dj20dqo0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font" Target="fonts/OpenSans-regular.fntdata"/><Relationship Id="rId8" Type="http://schemas.openxmlformats.org/officeDocument/2006/relationships/slide" Target="slides/slide3.xml"/><Relationship Id="rId21" Type="http://schemas.openxmlformats.org/officeDocument/2006/relationships/font" Target="fonts/OpenSans-boldItalic.fntdata"/><Relationship Id="rId3" Type="http://schemas.openxmlformats.org/officeDocument/2006/relationships/presProps" Target="presProps.xml"/><Relationship Id="rId12" Type="http://schemas.openxmlformats.org/officeDocument/2006/relationships/slide" Target="slides/slide7.xml"/><Relationship Id="rId17" Type="http://schemas.openxmlformats.org/officeDocument/2006/relationships/font" Target="fonts/Arimo-boldItalic.fntdata"/><Relationship Id="rId7" Type="http://schemas.openxmlformats.org/officeDocument/2006/relationships/slide" Target="slides/slide2.xml"/><Relationship Id="rId25" Type="http://schemas.openxmlformats.org/officeDocument/2006/relationships/customXml" Target="../customXml/item3.xml"/><Relationship Id="rId20" Type="http://schemas.openxmlformats.org/officeDocument/2006/relationships/font" Target="fonts/OpenSans-italic.fntdata"/><Relationship Id="rId2" Type="http://schemas.openxmlformats.org/officeDocument/2006/relationships/viewProps" Target="viewProps.xml"/><Relationship Id="rId16" Type="http://schemas.openxmlformats.org/officeDocument/2006/relationships/font" Target="fonts/Arimo-italic.fntdata"/><Relationship Id="rId11" Type="http://schemas.openxmlformats.org/officeDocument/2006/relationships/slide" Target="slides/slide6.xml"/><Relationship Id="rId1" Type="http://schemas.openxmlformats.org/officeDocument/2006/relationships/theme" Target="theme/theme1.xml"/><Relationship Id="rId6" Type="http://schemas.openxmlformats.org/officeDocument/2006/relationships/slide" Target="slides/slide1.xml"/><Relationship Id="rId24" Type="http://schemas.openxmlformats.org/officeDocument/2006/relationships/customXml" Target="../customXml/item2.xml"/><Relationship Id="rId15" Type="http://schemas.openxmlformats.org/officeDocument/2006/relationships/font" Target="fonts/Arimo-bold.fntdata"/><Relationship Id="rId5" Type="http://schemas.openxmlformats.org/officeDocument/2006/relationships/notesMaster" Target="notesMasters/notesMaster1.xml"/><Relationship Id="rId23" Type="http://schemas.openxmlformats.org/officeDocument/2006/relationships/customXml" Target="../customXml/item1.xml"/><Relationship Id="rId10" Type="http://schemas.openxmlformats.org/officeDocument/2006/relationships/slide" Target="slides/slide5.xml"/><Relationship Id="rId19" Type="http://schemas.openxmlformats.org/officeDocument/2006/relationships/font" Target="fonts/OpenSans-bold.fntdata"/><Relationship Id="rId22"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Arim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5" name="Google Shape;12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3" name="Google Shape;13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5" name="Google Shape;14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10.png"/><Relationship Id="rId6"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8.png"/><Relationship Id="rId5" Type="http://schemas.openxmlformats.org/officeDocument/2006/relationships/image" Target="../media/image12.png"/><Relationship Id="rId6"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795" r="795" t="0"/>
          <a:stretch/>
        </p:blipFill>
        <p:spPr>
          <a:xfrm>
            <a:off x="13620998" y="9084296"/>
            <a:ext cx="4261506" cy="938052"/>
          </a:xfrm>
          <a:prstGeom prst="rect">
            <a:avLst/>
          </a:prstGeom>
          <a:noFill/>
          <a:ln>
            <a:noFill/>
          </a:ln>
        </p:spPr>
      </p:pic>
      <p:pic>
        <p:nvPicPr>
          <p:cNvPr id="85" name="Google Shape;85;p1"/>
          <p:cNvPicPr preferRelativeResize="0"/>
          <p:nvPr/>
        </p:nvPicPr>
        <p:blipFill rotWithShape="1">
          <a:blip r:embed="rId4">
            <a:alphaModFix/>
          </a:blip>
          <a:srcRect b="0" l="74" r="72" t="0"/>
          <a:stretch/>
        </p:blipFill>
        <p:spPr>
          <a:xfrm>
            <a:off x="13803488" y="360807"/>
            <a:ext cx="3896526" cy="2987196"/>
          </a:xfrm>
          <a:prstGeom prst="rect">
            <a:avLst/>
          </a:prstGeom>
          <a:noFill/>
          <a:ln>
            <a:noFill/>
          </a:ln>
        </p:spPr>
      </p:pic>
      <p:pic>
        <p:nvPicPr>
          <p:cNvPr id="86" name="Google Shape;86;p1"/>
          <p:cNvPicPr preferRelativeResize="0"/>
          <p:nvPr/>
        </p:nvPicPr>
        <p:blipFill rotWithShape="1">
          <a:blip r:embed="rId5">
            <a:alphaModFix/>
          </a:blip>
          <a:srcRect b="0" l="0" r="0" t="0"/>
          <a:stretch/>
        </p:blipFill>
        <p:spPr>
          <a:xfrm>
            <a:off x="211378" y="1188187"/>
            <a:ext cx="4319633" cy="4319633"/>
          </a:xfrm>
          <a:prstGeom prst="rect">
            <a:avLst/>
          </a:prstGeom>
          <a:noFill/>
          <a:ln>
            <a:noFill/>
          </a:ln>
        </p:spPr>
      </p:pic>
      <p:sp>
        <p:nvSpPr>
          <p:cNvPr id="87" name="Google Shape;87;p1"/>
          <p:cNvSpPr txBox="1"/>
          <p:nvPr/>
        </p:nvSpPr>
        <p:spPr>
          <a:xfrm>
            <a:off x="3389532" y="3739579"/>
            <a:ext cx="12831900" cy="3835800"/>
          </a:xfrm>
          <a:prstGeom prst="rect">
            <a:avLst/>
          </a:prstGeom>
          <a:noFill/>
          <a:ln>
            <a:noFill/>
          </a:ln>
        </p:spPr>
        <p:txBody>
          <a:bodyPr anchorCtr="0" anchor="t" bIns="0" lIns="0" spcFirstLastPara="1" rIns="0" wrap="square" tIns="0">
            <a:spAutoFit/>
          </a:bodyPr>
          <a:lstStyle/>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Live-Action-Rollenspiel-Präsentation</a:t>
            </a:r>
            <a:endParaRPr b="0" i="0" sz="1400" u="none" cap="none" strike="noStrike">
              <a:solidFill>
                <a:srgbClr val="000000"/>
              </a:solidFill>
              <a:latin typeface="Arial"/>
              <a:ea typeface="Arial"/>
              <a:cs typeface="Arial"/>
              <a:sym typeface="Arial"/>
            </a:endParaRPr>
          </a:p>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Schauplatz: Magic Forest Inc.</a:t>
            </a:r>
            <a:endParaRPr b="0" i="0" sz="1400" u="none" cap="none" strike="noStrike">
              <a:solidFill>
                <a:srgbClr val="000000"/>
              </a:solidFill>
              <a:latin typeface="Arial"/>
              <a:ea typeface="Arial"/>
              <a:cs typeface="Arial"/>
              <a:sym typeface="Arial"/>
            </a:endParaRPr>
          </a:p>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Thema: *THEMA HIER EINFÜGEN*</a:t>
            </a:r>
            <a:endParaRPr b="0" i="0" sz="1400" u="none" cap="none" strike="noStrike">
              <a:solidFill>
                <a:srgbClr val="000000"/>
              </a:solidFill>
              <a:latin typeface="Arial"/>
              <a:ea typeface="Arial"/>
              <a:cs typeface="Arial"/>
              <a:sym typeface="Arial"/>
            </a:endParaRPr>
          </a:p>
        </p:txBody>
      </p:sp>
      <p:sp>
        <p:nvSpPr>
          <p:cNvPr id="88" name="Google Shape;88;p1"/>
          <p:cNvSpPr txBox="1"/>
          <p:nvPr/>
        </p:nvSpPr>
        <p:spPr>
          <a:xfrm>
            <a:off x="671690" y="445630"/>
            <a:ext cx="8454600" cy="889800"/>
          </a:xfrm>
          <a:prstGeom prst="rect">
            <a:avLst/>
          </a:prstGeom>
          <a:noFill/>
          <a:ln>
            <a:noFill/>
          </a:ln>
        </p:spPr>
        <p:txBody>
          <a:bodyPr anchorCtr="0" anchor="t" bIns="0" lIns="0" spcFirstLastPara="1" rIns="0" wrap="square" tIns="0">
            <a:spAutoFit/>
          </a:bodyPr>
          <a:lstStyle/>
          <a:p>
            <a:pPr indent="0" lvl="0" marL="0" rtl="0" algn="ctr">
              <a:lnSpc>
                <a:spcPct val="128395"/>
              </a:lnSpc>
              <a:spcBef>
                <a:spcPts val="0"/>
              </a:spcBef>
              <a:spcAft>
                <a:spcPts val="0"/>
              </a:spcAft>
              <a:buClr>
                <a:schemeClr val="dk1"/>
              </a:buClr>
              <a:buSzPts val="1620"/>
              <a:buFont typeface="Arial"/>
              <a:buNone/>
            </a:pPr>
            <a:r>
              <a:rPr lang="en-US" sz="1620">
                <a:solidFill>
                  <a:srgbClr val="05359A"/>
                </a:solidFill>
                <a:latin typeface="Arimo"/>
                <a:ea typeface="Arimo"/>
                <a:cs typeface="Arimo"/>
                <a:sym typeface="Arimo"/>
              </a:rPr>
              <a:t>COMBATING SOCIAL MEDIA DISINFORMATION AMONG YOUTH THROUGH LIVE ACTION ROLE PLAY (DIS-PLAY)</a:t>
            </a:r>
            <a:endParaRPr>
              <a:solidFill>
                <a:schemeClr val="dk1"/>
              </a:solidFill>
            </a:endParaRPr>
          </a:p>
          <a:p>
            <a:pPr indent="0" lvl="0" marL="0" marR="0" rtl="0" algn="ctr">
              <a:lnSpc>
                <a:spcPct val="128395"/>
              </a:lnSpc>
              <a:spcBef>
                <a:spcPts val="0"/>
              </a:spcBef>
              <a:spcAft>
                <a:spcPts val="0"/>
              </a:spcAft>
              <a:buClr>
                <a:srgbClr val="000000"/>
              </a:buClr>
              <a:buSzPts val="1620"/>
              <a:buFont typeface="Arial"/>
              <a:buNone/>
            </a:pPr>
            <a:r>
              <a:t/>
            </a:r>
            <a:endParaRPr sz="1620">
              <a:solidFill>
                <a:srgbClr val="05359A"/>
              </a:solidFill>
              <a:latin typeface="Arimo"/>
              <a:ea typeface="Arimo"/>
              <a:cs typeface="Arimo"/>
              <a:sym typeface="Arimo"/>
            </a:endParaRPr>
          </a:p>
        </p:txBody>
      </p:sp>
      <p:sp>
        <p:nvSpPr>
          <p:cNvPr id="89" name="Google Shape;89;p1"/>
          <p:cNvSpPr txBox="1"/>
          <p:nvPr/>
        </p:nvSpPr>
        <p:spPr>
          <a:xfrm>
            <a:off x="1003940" y="9543796"/>
            <a:ext cx="6587834" cy="32385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2100"/>
              <a:buFont typeface="Arial"/>
              <a:buNone/>
            </a:pPr>
            <a:r>
              <a:rPr b="0" i="0" lang="en-US" sz="2100" u="none" cap="none" strike="noStrike">
                <a:solidFill>
                  <a:srgbClr val="05359A"/>
                </a:solidFill>
                <a:latin typeface="Arimo"/>
                <a:ea typeface="Arimo"/>
                <a:cs typeface="Arimo"/>
                <a:sym typeface="Arimo"/>
              </a:rPr>
              <a:t>Projektnummer: 2021-2-SE02-KA220-YOU-000051481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93" name="Shape 93"/>
        <p:cNvGrpSpPr/>
        <p:nvPr/>
      </p:nvGrpSpPr>
      <p:grpSpPr>
        <a:xfrm>
          <a:off x="0" y="0"/>
          <a:ext cx="0" cy="0"/>
          <a:chOff x="0" y="0"/>
          <a:chExt cx="0" cy="0"/>
        </a:xfrm>
      </p:grpSpPr>
      <p:sp>
        <p:nvSpPr>
          <p:cNvPr id="94" name="Google Shape;94;p2"/>
          <p:cNvSpPr txBox="1"/>
          <p:nvPr/>
        </p:nvSpPr>
        <p:spPr>
          <a:xfrm>
            <a:off x="2852626" y="2974613"/>
            <a:ext cx="12582749" cy="4617720"/>
          </a:xfrm>
          <a:prstGeom prst="rect">
            <a:avLst/>
          </a:prstGeom>
          <a:noFill/>
          <a:ln>
            <a:noFill/>
          </a:ln>
        </p:spPr>
        <p:txBody>
          <a:bodyPr anchorCtr="0" anchor="t" bIns="0" lIns="0" spcFirstLastPara="1" rIns="0" wrap="square" tIns="0">
            <a:spAutoFit/>
          </a:bodyPr>
          <a:lstStyle/>
          <a:p>
            <a:pPr indent="0" lvl="0" marL="0" marR="0" rtl="0" algn="ctr">
              <a:lnSpc>
                <a:spcPct val="180000"/>
              </a:lnSpc>
              <a:spcBef>
                <a:spcPts val="0"/>
              </a:spcBef>
              <a:spcAft>
                <a:spcPts val="0"/>
              </a:spcAft>
              <a:buClr>
                <a:srgbClr val="000000"/>
              </a:buClr>
              <a:buSzPts val="9150"/>
              <a:buFont typeface="Arial"/>
              <a:buNone/>
            </a:pPr>
            <a:r>
              <a:rPr b="0" i="0" lang="en-US" sz="9150" u="none" cap="none" strike="noStrike">
                <a:solidFill>
                  <a:srgbClr val="FFFFFF"/>
                </a:solidFill>
                <a:latin typeface="Arimo"/>
                <a:ea typeface="Arimo"/>
                <a:cs typeface="Arimo"/>
                <a:sym typeface="Arimo"/>
              </a:rPr>
              <a:t>*Thema*</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3450"/>
              <a:buFont typeface="Arial"/>
              <a:buNone/>
            </a:pPr>
            <a:r>
              <a:rPr b="0" i="0" lang="en-US" sz="3450" u="none" cap="none" strike="noStrike">
                <a:solidFill>
                  <a:srgbClr val="FFFFFF"/>
                </a:solidFill>
                <a:latin typeface="Arimo"/>
                <a:ea typeface="Arimo"/>
                <a:cs typeface="Arimo"/>
                <a:sym typeface="Arimo"/>
              </a:rPr>
              <a:t>*Fügen Sie einen inspirierenden Slogan für das Thema ein*.</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400"/>
              <a:buFont typeface="Arial"/>
              <a:buNone/>
            </a:pPr>
            <a:r>
              <a:rPr b="0" i="0" lang="en-US" sz="2400" u="none" cap="none" strike="noStrike">
                <a:solidFill>
                  <a:srgbClr val="FFFFFF"/>
                </a:solidFill>
                <a:latin typeface="Arimo"/>
                <a:ea typeface="Arimo"/>
                <a:cs typeface="Arimo"/>
                <a:sym typeface="Arimo"/>
              </a:rPr>
              <a:t>BEISPIEL: </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400"/>
              <a:buFont typeface="Arial"/>
              <a:buNone/>
            </a:pPr>
            <a:r>
              <a:rPr b="1" i="0" lang="en-US" sz="2400" u="none" cap="none" strike="noStrike">
                <a:solidFill>
                  <a:srgbClr val="FFFFFF"/>
                </a:solidFill>
                <a:latin typeface="Arimo"/>
                <a:ea typeface="Arimo"/>
                <a:cs typeface="Arimo"/>
                <a:sym typeface="Arimo"/>
              </a:rPr>
              <a:t>NACHHALTIGE ZUKUNFT</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400"/>
              <a:buFont typeface="Arial"/>
              <a:buNone/>
            </a:pPr>
            <a:r>
              <a:rPr b="0" i="0" lang="en-US" sz="2400" u="none" cap="none" strike="noStrike">
                <a:solidFill>
                  <a:srgbClr val="FFFFFF"/>
                </a:solidFill>
                <a:latin typeface="Arimo"/>
                <a:ea typeface="Arimo"/>
                <a:cs typeface="Arimo"/>
                <a:sym typeface="Arimo"/>
              </a:rPr>
              <a:t>"Lasst uns den Menschen helfen, sich um unseren Planeten zu kümmern"</a:t>
            </a:r>
            <a:endParaRPr b="0" i="0" sz="1400" u="none" cap="none" strike="noStrike">
              <a:solidFill>
                <a:srgbClr val="000000"/>
              </a:solidFill>
              <a:latin typeface="Arial"/>
              <a:ea typeface="Arial"/>
              <a:cs typeface="Arial"/>
              <a:sym typeface="Arial"/>
            </a:endParaRPr>
          </a:p>
        </p:txBody>
      </p:sp>
      <p:pic>
        <p:nvPicPr>
          <p:cNvPr id="95" name="Google Shape;95;p2"/>
          <p:cNvPicPr preferRelativeResize="0"/>
          <p:nvPr/>
        </p:nvPicPr>
        <p:blipFill rotWithShape="1">
          <a:blip r:embed="rId3">
            <a:alphaModFix/>
          </a:blip>
          <a:srcRect b="0" l="0" r="0" t="0"/>
          <a:stretch/>
        </p:blipFill>
        <p:spPr>
          <a:xfrm>
            <a:off x="1253443" y="1028700"/>
            <a:ext cx="4084874" cy="4114800"/>
          </a:xfrm>
          <a:prstGeom prst="rect">
            <a:avLst/>
          </a:prstGeom>
          <a:noFill/>
          <a:ln>
            <a:noFill/>
          </a:ln>
        </p:spPr>
      </p:pic>
      <p:pic>
        <p:nvPicPr>
          <p:cNvPr id="96" name="Google Shape;96;p2"/>
          <p:cNvPicPr preferRelativeResize="0"/>
          <p:nvPr/>
        </p:nvPicPr>
        <p:blipFill rotWithShape="1">
          <a:blip r:embed="rId4">
            <a:alphaModFix/>
          </a:blip>
          <a:srcRect b="0" l="0" r="0" t="0"/>
          <a:stretch/>
        </p:blipFill>
        <p:spPr>
          <a:xfrm>
            <a:off x="503448" y="6663072"/>
            <a:ext cx="3140971" cy="2595228"/>
          </a:xfrm>
          <a:prstGeom prst="rect">
            <a:avLst/>
          </a:prstGeom>
          <a:noFill/>
          <a:ln>
            <a:noFill/>
          </a:ln>
        </p:spPr>
      </p:pic>
      <p:pic>
        <p:nvPicPr>
          <p:cNvPr id="97" name="Google Shape;97;p2"/>
          <p:cNvPicPr preferRelativeResize="0"/>
          <p:nvPr/>
        </p:nvPicPr>
        <p:blipFill rotWithShape="1">
          <a:blip r:embed="rId5">
            <a:alphaModFix/>
          </a:blip>
          <a:srcRect b="0" l="0" r="0" t="0"/>
          <a:stretch/>
        </p:blipFill>
        <p:spPr>
          <a:xfrm>
            <a:off x="15160752" y="820849"/>
            <a:ext cx="2098548" cy="8229600"/>
          </a:xfrm>
          <a:prstGeom prst="rect">
            <a:avLst/>
          </a:prstGeom>
          <a:noFill/>
          <a:ln>
            <a:noFill/>
          </a:ln>
        </p:spPr>
      </p:pic>
      <p:pic>
        <p:nvPicPr>
          <p:cNvPr id="98" name="Google Shape;98;p2"/>
          <p:cNvPicPr preferRelativeResize="0"/>
          <p:nvPr/>
        </p:nvPicPr>
        <p:blipFill rotWithShape="1">
          <a:blip r:embed="rId6">
            <a:alphaModFix/>
          </a:blip>
          <a:srcRect b="49640" l="28681" r="38476" t="35073"/>
          <a:stretch/>
        </p:blipFill>
        <p:spPr>
          <a:xfrm>
            <a:off x="6324600" y="8472117"/>
            <a:ext cx="6005491" cy="157236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02" name="Shape 102"/>
        <p:cNvGrpSpPr/>
        <p:nvPr/>
      </p:nvGrpSpPr>
      <p:grpSpPr>
        <a:xfrm>
          <a:off x="0" y="0"/>
          <a:ext cx="0" cy="0"/>
          <a:chOff x="0" y="0"/>
          <a:chExt cx="0" cy="0"/>
        </a:xfrm>
      </p:grpSpPr>
      <p:pic>
        <p:nvPicPr>
          <p:cNvPr id="103" name="Google Shape;103;p3"/>
          <p:cNvPicPr preferRelativeResize="0"/>
          <p:nvPr/>
        </p:nvPicPr>
        <p:blipFill rotWithShape="1">
          <a:blip r:embed="rId3">
            <a:alphaModFix/>
          </a:blip>
          <a:srcRect b="0" l="0" r="0" t="0"/>
          <a:stretch/>
        </p:blipFill>
        <p:spPr>
          <a:xfrm>
            <a:off x="1028700" y="1330174"/>
            <a:ext cx="6840431" cy="6388963"/>
          </a:xfrm>
          <a:prstGeom prst="rect">
            <a:avLst/>
          </a:prstGeom>
          <a:noFill/>
          <a:ln>
            <a:noFill/>
          </a:ln>
        </p:spPr>
      </p:pic>
      <p:sp>
        <p:nvSpPr>
          <p:cNvPr id="104" name="Google Shape;104;p3"/>
          <p:cNvSpPr txBox="1"/>
          <p:nvPr/>
        </p:nvSpPr>
        <p:spPr>
          <a:xfrm>
            <a:off x="8989890" y="685800"/>
            <a:ext cx="9382982" cy="118681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550"/>
              <a:buFont typeface="Arial"/>
              <a:buNone/>
            </a:pPr>
            <a:r>
              <a:rPr b="0" i="0" lang="en-US" sz="5550" u="none" cap="none" strike="noStrike">
                <a:solidFill>
                  <a:srgbClr val="FFFFFF"/>
                </a:solidFill>
                <a:latin typeface="Arimo"/>
                <a:ea typeface="Arimo"/>
                <a:cs typeface="Arimo"/>
                <a:sym typeface="Arimo"/>
              </a:rPr>
              <a:t>HEUTE IM BÜRO</a:t>
            </a:r>
            <a:endParaRPr b="0" i="0" sz="1400" u="none" cap="none" strike="noStrike">
              <a:solidFill>
                <a:srgbClr val="000000"/>
              </a:solidFill>
              <a:latin typeface="Arial"/>
              <a:ea typeface="Arial"/>
              <a:cs typeface="Arial"/>
              <a:sym typeface="Arial"/>
            </a:endParaRPr>
          </a:p>
        </p:txBody>
      </p:sp>
      <p:sp>
        <p:nvSpPr>
          <p:cNvPr id="105" name="Google Shape;105;p3"/>
          <p:cNvSpPr txBox="1"/>
          <p:nvPr/>
        </p:nvSpPr>
        <p:spPr>
          <a:xfrm>
            <a:off x="8989890" y="2780851"/>
            <a:ext cx="8445000" cy="4155900"/>
          </a:xfrm>
          <a:prstGeom prst="rect">
            <a:avLst/>
          </a:prstGeom>
          <a:noFill/>
          <a:ln>
            <a:noFill/>
          </a:ln>
        </p:spPr>
        <p:txBody>
          <a:bodyPr anchorCtr="0" anchor="t" bIns="0" lIns="0" spcFirstLastPara="1" rIns="0" wrap="square" tIns="0">
            <a:spAutoFit/>
          </a:bodyPr>
          <a:lstStyle/>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EINFÜHRUNG IN </a:t>
            </a:r>
            <a:r>
              <a:rPr b="1" i="0" lang="en-US" sz="2700" u="none" cap="none" strike="noStrike">
                <a:solidFill>
                  <a:srgbClr val="FFFFFF"/>
                </a:solidFill>
                <a:latin typeface="Open Sans"/>
                <a:ea typeface="Open Sans"/>
                <a:cs typeface="Open Sans"/>
                <a:sym typeface="Open Sans"/>
              </a:rPr>
              <a:t>*</a:t>
            </a:r>
            <a:r>
              <a:rPr b="1" lang="en-US" sz="2700">
                <a:solidFill>
                  <a:srgbClr val="FFFFFF"/>
                </a:solidFill>
                <a:latin typeface="Open Sans"/>
                <a:ea typeface="Open Sans"/>
                <a:cs typeface="Open Sans"/>
                <a:sym typeface="Open Sans"/>
              </a:rPr>
              <a:t>THEMA</a:t>
            </a:r>
            <a:r>
              <a:rPr b="1" i="0" lang="en-US" sz="2700" u="none" cap="none" strike="noStrike">
                <a:solidFill>
                  <a:srgbClr val="FFFFFF"/>
                </a:solidFill>
                <a:latin typeface="Open Sans"/>
                <a:ea typeface="Open Sans"/>
                <a:cs typeface="Open Sans"/>
                <a:sym typeface="Open Sans"/>
              </a:rPr>
              <a:t> EINFÜGEN*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HINTERGRUND ZUM THEMA UND WARUM WIR ES NUTZEN SOLLTEN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MOTIVATION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ANLEITUNGEN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ZIEL</a:t>
            </a:r>
            <a:endParaRPr b="0" i="0" sz="1400" u="none" cap="none" strike="noStrike">
              <a:solidFill>
                <a:srgbClr val="000000"/>
              </a:solidFill>
              <a:latin typeface="Arial"/>
              <a:ea typeface="Arial"/>
              <a:cs typeface="Arial"/>
              <a:sym typeface="Arial"/>
            </a:endParaRPr>
          </a:p>
        </p:txBody>
      </p:sp>
      <p:pic>
        <p:nvPicPr>
          <p:cNvPr id="106" name="Google Shape;106;p3"/>
          <p:cNvPicPr preferRelativeResize="0"/>
          <p:nvPr/>
        </p:nvPicPr>
        <p:blipFill rotWithShape="1">
          <a:blip r:embed="rId4">
            <a:alphaModFix/>
          </a:blip>
          <a:srcRect b="49640" l="28681" r="38476" t="35073"/>
          <a:stretch/>
        </p:blipFill>
        <p:spPr>
          <a:xfrm>
            <a:off x="6934200" y="8420100"/>
            <a:ext cx="6005491" cy="15723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10" name="Shape 110"/>
        <p:cNvGrpSpPr/>
        <p:nvPr/>
      </p:nvGrpSpPr>
      <p:grpSpPr>
        <a:xfrm>
          <a:off x="0" y="0"/>
          <a:ext cx="0" cy="0"/>
          <a:chOff x="0" y="0"/>
          <a:chExt cx="0" cy="0"/>
        </a:xfrm>
      </p:grpSpPr>
      <p:pic>
        <p:nvPicPr>
          <p:cNvPr id="111" name="Google Shape;111;p4"/>
          <p:cNvPicPr preferRelativeResize="0"/>
          <p:nvPr/>
        </p:nvPicPr>
        <p:blipFill rotWithShape="1">
          <a:blip r:embed="rId3">
            <a:alphaModFix/>
          </a:blip>
          <a:srcRect b="0" l="0" r="0" t="0"/>
          <a:stretch/>
        </p:blipFill>
        <p:spPr>
          <a:xfrm>
            <a:off x="9912739" y="1028700"/>
            <a:ext cx="7158187" cy="7389096"/>
          </a:xfrm>
          <a:prstGeom prst="rect">
            <a:avLst/>
          </a:prstGeom>
          <a:noFill/>
          <a:ln>
            <a:noFill/>
          </a:ln>
        </p:spPr>
      </p:pic>
      <p:sp>
        <p:nvSpPr>
          <p:cNvPr id="112" name="Google Shape;112;p4"/>
          <p:cNvSpPr txBox="1"/>
          <p:nvPr/>
        </p:nvSpPr>
        <p:spPr>
          <a:xfrm>
            <a:off x="1358956" y="676275"/>
            <a:ext cx="8773439" cy="121348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THEMENHINTERGRUND</a:t>
            </a:r>
            <a:endParaRPr b="0" i="0" sz="1400" u="none" cap="none" strike="noStrike">
              <a:solidFill>
                <a:srgbClr val="000000"/>
              </a:solidFill>
              <a:latin typeface="Arial"/>
              <a:ea typeface="Arial"/>
              <a:cs typeface="Arial"/>
              <a:sym typeface="Arial"/>
            </a:endParaRPr>
          </a:p>
        </p:txBody>
      </p:sp>
      <p:sp>
        <p:nvSpPr>
          <p:cNvPr id="113" name="Google Shape;113;p4"/>
          <p:cNvSpPr txBox="1"/>
          <p:nvPr/>
        </p:nvSpPr>
        <p:spPr>
          <a:xfrm>
            <a:off x="1358956" y="3086100"/>
            <a:ext cx="8224500" cy="3786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3000"/>
              <a:buFont typeface="Arial"/>
              <a:buNone/>
            </a:pPr>
            <a:r>
              <a:rPr b="0" i="0" lang="en-US" sz="3000" u="none" cap="none" strike="noStrike">
                <a:solidFill>
                  <a:srgbClr val="FFFFFF"/>
                </a:solidFill>
                <a:latin typeface="Open Sans"/>
                <a:ea typeface="Open Sans"/>
                <a:cs typeface="Open Sans"/>
                <a:sym typeface="Open Sans"/>
              </a:rPr>
              <a:t>*EINE KURZE ERLÄUTERUNG UND HINTERGRUNDINFORMATIONEN ZUM THEMA*</a:t>
            </a:r>
            <a:endParaRPr b="0" i="0" sz="1400" u="none" cap="none" strike="noStrike">
              <a:solidFill>
                <a:srgbClr val="000000"/>
              </a:solidFill>
              <a:latin typeface="Arial"/>
              <a:ea typeface="Arial"/>
              <a:cs typeface="Arial"/>
              <a:sym typeface="Arial"/>
            </a:endParaRPr>
          </a:p>
          <a:p>
            <a:pPr indent="0" lvl="0" marL="0" marR="0" rtl="0" algn="l">
              <a:lnSpc>
                <a:spcPct val="120000"/>
              </a:lnSpc>
              <a:spcBef>
                <a:spcPts val="0"/>
              </a:spcBef>
              <a:spcAft>
                <a:spcPts val="0"/>
              </a:spcAft>
              <a:buClr>
                <a:srgbClr val="000000"/>
              </a:buClr>
              <a:buSzPts val="3000"/>
              <a:buFont typeface="Arial"/>
              <a:buNone/>
            </a:pPr>
            <a:r>
              <a:t/>
            </a:r>
            <a:endParaRPr b="0" i="0" sz="3000" u="none" cap="none" strike="noStrike">
              <a:solidFill>
                <a:srgbClr val="FFFFFF"/>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3000"/>
              <a:buFont typeface="Arial"/>
              <a:buNone/>
            </a:pPr>
            <a:r>
              <a:rPr lang="en-US" sz="3000">
                <a:solidFill>
                  <a:srgbClr val="FFFFFF"/>
                </a:solidFill>
                <a:latin typeface="Open Sans"/>
                <a:ea typeface="Open Sans"/>
                <a:cs typeface="Open Sans"/>
                <a:sym typeface="Open Sans"/>
              </a:rPr>
              <a:t>Abbildung</a:t>
            </a:r>
            <a:r>
              <a:rPr b="0" i="0" lang="en-US" sz="3000" u="none" cap="none" strike="noStrike">
                <a:solidFill>
                  <a:srgbClr val="FFFFFF"/>
                </a:solidFill>
                <a:latin typeface="Open Sans"/>
                <a:ea typeface="Open Sans"/>
                <a:cs typeface="Open Sans"/>
                <a:sym typeface="Open Sans"/>
              </a:rPr>
              <a:t>, die die perfekte Welt darstell</a:t>
            </a:r>
            <a:r>
              <a:rPr lang="en-US" sz="3000">
                <a:solidFill>
                  <a:srgbClr val="FFFFFF"/>
                </a:solidFill>
                <a:latin typeface="Open Sans"/>
                <a:ea typeface="Open Sans"/>
                <a:cs typeface="Open Sans"/>
                <a:sym typeface="Open Sans"/>
              </a:rPr>
              <a:t>t</a:t>
            </a:r>
            <a:r>
              <a:rPr b="0" i="0" lang="en-US" sz="3000" u="none" cap="none" strike="noStrike">
                <a:solidFill>
                  <a:srgbClr val="FFFFFF"/>
                </a:solidFill>
                <a:latin typeface="Open Sans"/>
                <a:ea typeface="Open Sans"/>
                <a:cs typeface="Open Sans"/>
                <a:sym typeface="Open Sans"/>
              </a:rPr>
              <a:t> (in Bezug auf das Thema)</a:t>
            </a:r>
            <a:endParaRPr b="0" i="0" sz="1400" u="none" cap="none" strike="noStrike">
              <a:solidFill>
                <a:srgbClr val="000000"/>
              </a:solidFill>
              <a:latin typeface="Arial"/>
              <a:ea typeface="Arial"/>
              <a:cs typeface="Arial"/>
              <a:sym typeface="Arial"/>
            </a:endParaRPr>
          </a:p>
          <a:p>
            <a:pPr indent="0" lvl="0" marL="0" marR="0" rtl="0" algn="l">
              <a:lnSpc>
                <a:spcPct val="120000"/>
              </a:lnSpc>
              <a:spcBef>
                <a:spcPts val="0"/>
              </a:spcBef>
              <a:spcAft>
                <a:spcPts val="0"/>
              </a:spcAft>
              <a:buClr>
                <a:srgbClr val="000000"/>
              </a:buClr>
              <a:buSzPts val="3000"/>
              <a:buFont typeface="Arial"/>
              <a:buNone/>
            </a:pPr>
            <a:r>
              <a:t/>
            </a:r>
            <a:endParaRPr b="0" i="0" sz="3000" u="none" cap="none" strike="noStrike">
              <a:solidFill>
                <a:srgbClr val="FFFFFF"/>
              </a:solidFill>
              <a:latin typeface="Open Sans"/>
              <a:ea typeface="Open Sans"/>
              <a:cs typeface="Open Sans"/>
              <a:sym typeface="Open Sans"/>
            </a:endParaRPr>
          </a:p>
        </p:txBody>
      </p:sp>
      <p:pic>
        <p:nvPicPr>
          <p:cNvPr id="114" name="Google Shape;114;p4"/>
          <p:cNvPicPr preferRelativeResize="0"/>
          <p:nvPr/>
        </p:nvPicPr>
        <p:blipFill rotWithShape="1">
          <a:blip r:embed="rId4">
            <a:alphaModFix/>
          </a:blip>
          <a:srcRect b="49640" l="28681" r="38476" t="35073"/>
          <a:stretch/>
        </p:blipFill>
        <p:spPr>
          <a:xfrm>
            <a:off x="5867400" y="8417796"/>
            <a:ext cx="5523010" cy="144604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18" name="Shape 118"/>
        <p:cNvGrpSpPr/>
        <p:nvPr/>
      </p:nvGrpSpPr>
      <p:grpSpPr>
        <a:xfrm>
          <a:off x="0" y="0"/>
          <a:ext cx="0" cy="0"/>
          <a:chOff x="0" y="0"/>
          <a:chExt cx="0" cy="0"/>
        </a:xfrm>
      </p:grpSpPr>
      <p:pic>
        <p:nvPicPr>
          <p:cNvPr id="119" name="Google Shape;119;p5"/>
          <p:cNvPicPr preferRelativeResize="0"/>
          <p:nvPr/>
        </p:nvPicPr>
        <p:blipFill rotWithShape="1">
          <a:blip r:embed="rId3">
            <a:alphaModFix/>
          </a:blip>
          <a:srcRect b="0" l="0" r="0" t="0"/>
          <a:stretch/>
        </p:blipFill>
        <p:spPr>
          <a:xfrm>
            <a:off x="1671756" y="1604646"/>
            <a:ext cx="5935769" cy="5920930"/>
          </a:xfrm>
          <a:prstGeom prst="rect">
            <a:avLst/>
          </a:prstGeom>
          <a:noFill/>
          <a:ln>
            <a:noFill/>
          </a:ln>
        </p:spPr>
      </p:pic>
      <p:sp>
        <p:nvSpPr>
          <p:cNvPr id="120" name="Google Shape;120;p5"/>
          <p:cNvSpPr txBox="1"/>
          <p:nvPr/>
        </p:nvSpPr>
        <p:spPr>
          <a:xfrm>
            <a:off x="7474474" y="530125"/>
            <a:ext cx="10333800" cy="877500"/>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WARUM DIESES THEMA?</a:t>
            </a:r>
            <a:endParaRPr b="0" i="0" sz="1400" u="none" cap="none" strike="noStrike">
              <a:solidFill>
                <a:srgbClr val="000000"/>
              </a:solidFill>
              <a:latin typeface="Arial"/>
              <a:ea typeface="Arial"/>
              <a:cs typeface="Arial"/>
              <a:sym typeface="Arial"/>
            </a:endParaRPr>
          </a:p>
        </p:txBody>
      </p:sp>
      <p:sp>
        <p:nvSpPr>
          <p:cNvPr id="121" name="Google Shape;121;p5"/>
          <p:cNvSpPr txBox="1"/>
          <p:nvPr/>
        </p:nvSpPr>
        <p:spPr>
          <a:xfrm>
            <a:off x="8268225" y="2555325"/>
            <a:ext cx="8991000" cy="5357700"/>
          </a:xfrm>
          <a:prstGeom prst="rect">
            <a:avLst/>
          </a:prstGeom>
          <a:noFill/>
          <a:ln>
            <a:noFill/>
          </a:ln>
        </p:spPr>
        <p:txBody>
          <a:bodyPr anchorCtr="0" anchor="t" bIns="0" lIns="0" spcFirstLastPara="1" rIns="0" wrap="square" tIns="0">
            <a:spAutoFit/>
          </a:bodyPr>
          <a:lstStyle/>
          <a:p>
            <a:pPr indent="0" lvl="0" marL="0" marR="0" rtl="0" algn="l">
              <a:lnSpc>
                <a:spcPct val="120022"/>
              </a:lnSpc>
              <a:spcBef>
                <a:spcPts val="0"/>
              </a:spcBef>
              <a:spcAft>
                <a:spcPts val="0"/>
              </a:spcAft>
              <a:buClr>
                <a:srgbClr val="000000"/>
              </a:buClr>
              <a:buSzPts val="2677"/>
              <a:buFont typeface="Arial"/>
              <a:buNone/>
            </a:pPr>
            <a:r>
              <a:rPr b="0" i="0" lang="en-US" sz="2677" u="none" cap="none" strike="noStrike">
                <a:solidFill>
                  <a:srgbClr val="FFFFFF"/>
                </a:solidFill>
                <a:latin typeface="Open Sans"/>
                <a:ea typeface="Open Sans"/>
                <a:cs typeface="Open Sans"/>
                <a:sym typeface="Open Sans"/>
              </a:rPr>
              <a:t>*ERLÄUTERN, WARUM </a:t>
            </a:r>
            <a:r>
              <a:rPr b="1" i="0" lang="en-US" sz="2677" u="none" cap="none" strike="noStrike">
                <a:solidFill>
                  <a:srgbClr val="FFFFFF"/>
                </a:solidFill>
                <a:latin typeface="Open Sans"/>
                <a:ea typeface="Open Sans"/>
                <a:cs typeface="Open Sans"/>
                <a:sym typeface="Open Sans"/>
              </a:rPr>
              <a:t>MAGIC FOREST INC. </a:t>
            </a:r>
            <a:r>
              <a:rPr b="0" i="0" lang="en-US" sz="2677" u="none" cap="none" strike="noStrike">
                <a:solidFill>
                  <a:srgbClr val="FFFFFF"/>
                </a:solidFill>
                <a:latin typeface="Open Sans"/>
                <a:ea typeface="Open Sans"/>
                <a:cs typeface="Open Sans"/>
                <a:sym typeface="Open Sans"/>
              </a:rPr>
              <a:t>DESINFORMATIONEN ZU DIESEM THEMA ENTLARVEN WILL*</a:t>
            </a:r>
            <a:endParaRPr b="0" i="0" sz="1400" u="none" cap="none" strike="noStrike">
              <a:solidFill>
                <a:srgbClr val="000000"/>
              </a:solidFill>
              <a:latin typeface="Arial"/>
              <a:ea typeface="Arial"/>
              <a:cs typeface="Arial"/>
              <a:sym typeface="Arial"/>
            </a:endParaRPr>
          </a:p>
          <a:p>
            <a:pPr indent="0" lvl="0" marL="0" marR="0" rtl="0" algn="l">
              <a:lnSpc>
                <a:spcPct val="120022"/>
              </a:lnSpc>
              <a:spcBef>
                <a:spcPts val="0"/>
              </a:spcBef>
              <a:spcAft>
                <a:spcPts val="0"/>
              </a:spcAft>
              <a:buClr>
                <a:srgbClr val="000000"/>
              </a:buClr>
              <a:buSzPts val="2677"/>
              <a:buFont typeface="Arial"/>
              <a:buNone/>
            </a:pPr>
            <a:r>
              <a:rPr b="0" i="0" lang="en-US" sz="2677" u="none" cap="none" strike="noStrike">
                <a:solidFill>
                  <a:srgbClr val="FFFFFF"/>
                </a:solidFill>
                <a:latin typeface="Open Sans"/>
                <a:ea typeface="Open Sans"/>
                <a:cs typeface="Open Sans"/>
                <a:sym typeface="Open Sans"/>
              </a:rPr>
              <a:t>ZUM BEISPIEL: </a:t>
            </a:r>
            <a:endParaRPr b="0" i="0" sz="1400" u="none" cap="none" strike="noStrike">
              <a:solidFill>
                <a:srgbClr val="000000"/>
              </a:solidFill>
              <a:latin typeface="Arial"/>
              <a:ea typeface="Arial"/>
              <a:cs typeface="Arial"/>
              <a:sym typeface="Arial"/>
            </a:endParaRPr>
          </a:p>
          <a:p>
            <a:pPr indent="-242108" lvl="1" marL="484220" marR="0" rtl="0" algn="l">
              <a:lnSpc>
                <a:spcPct val="120022"/>
              </a:lnSpc>
              <a:spcBef>
                <a:spcPts val="0"/>
              </a:spcBef>
              <a:spcAft>
                <a:spcPts val="0"/>
              </a:spcAft>
              <a:buClr>
                <a:srgbClr val="FFFFFF"/>
              </a:buClr>
              <a:buSzPts val="2677"/>
              <a:buFont typeface="Arial"/>
              <a:buChar char="•"/>
            </a:pPr>
            <a:r>
              <a:rPr b="0" i="0" lang="en-US" sz="2677" u="none" cap="none" strike="noStrike">
                <a:solidFill>
                  <a:srgbClr val="FFFFFF"/>
                </a:solidFill>
                <a:latin typeface="Open Sans"/>
                <a:ea typeface="Open Sans"/>
                <a:cs typeface="Open Sans"/>
                <a:sym typeface="Open Sans"/>
              </a:rPr>
              <a:t>DIE LAGE IST KRITISCH: TROLLE RUINIEREN DIE HEILE WELT MIT IHREN DESINFORMATIONEN</a:t>
            </a:r>
            <a:endParaRPr b="0" i="0" sz="1400" u="none" cap="none" strike="noStrike">
              <a:solidFill>
                <a:srgbClr val="000000"/>
              </a:solidFill>
              <a:latin typeface="Arial"/>
              <a:ea typeface="Arial"/>
              <a:cs typeface="Arial"/>
              <a:sym typeface="Arial"/>
            </a:endParaRPr>
          </a:p>
          <a:p>
            <a:pPr indent="-242108" lvl="1" marL="484220" marR="0" rtl="0" algn="l">
              <a:lnSpc>
                <a:spcPct val="120022"/>
              </a:lnSpc>
              <a:spcBef>
                <a:spcPts val="0"/>
              </a:spcBef>
              <a:spcAft>
                <a:spcPts val="0"/>
              </a:spcAft>
              <a:buClr>
                <a:srgbClr val="FFFFFF"/>
              </a:buClr>
              <a:buSzPts val="2677"/>
              <a:buFont typeface="Arial"/>
              <a:buChar char="•"/>
            </a:pPr>
            <a:r>
              <a:rPr b="0" i="0" lang="en-US" sz="2677" u="none" cap="none" strike="noStrike">
                <a:solidFill>
                  <a:srgbClr val="FFFFFF"/>
                </a:solidFill>
                <a:latin typeface="Open Sans"/>
                <a:ea typeface="Open Sans"/>
                <a:cs typeface="Open Sans"/>
                <a:sym typeface="Open Sans"/>
              </a:rPr>
              <a:t>DIE FOLGEN FÜR DIE MENSCHEN ZU BESCHREIBEN </a:t>
            </a:r>
            <a:endParaRPr b="0" i="0" sz="1400" u="none" cap="none" strike="noStrike">
              <a:solidFill>
                <a:srgbClr val="000000"/>
              </a:solidFill>
              <a:latin typeface="Arial"/>
              <a:ea typeface="Arial"/>
              <a:cs typeface="Arial"/>
              <a:sym typeface="Arial"/>
            </a:endParaRPr>
          </a:p>
          <a:p>
            <a:pPr indent="-242108" lvl="1" marL="484220" marR="0" rtl="0" algn="l">
              <a:lnSpc>
                <a:spcPct val="120022"/>
              </a:lnSpc>
              <a:spcBef>
                <a:spcPts val="0"/>
              </a:spcBef>
              <a:spcAft>
                <a:spcPts val="0"/>
              </a:spcAft>
              <a:buClr>
                <a:srgbClr val="FFFFFF"/>
              </a:buClr>
              <a:buSzPts val="2677"/>
              <a:buFont typeface="Arial"/>
              <a:buChar char="•"/>
            </a:pPr>
            <a:r>
              <a:rPr b="0" i="0" lang="en-US" sz="2677" u="none" cap="none" strike="noStrike">
                <a:solidFill>
                  <a:srgbClr val="FFFFFF"/>
                </a:solidFill>
                <a:latin typeface="Open Sans"/>
                <a:ea typeface="Open Sans"/>
                <a:cs typeface="Open Sans"/>
                <a:sym typeface="Open Sans"/>
              </a:rPr>
              <a:t>ÜBER DIE ABSICHTEN DER TROLLE HINTER IHRER DESINFORMATION ZU DIESEM THEMA BERICHTEN</a:t>
            </a:r>
            <a:endParaRPr b="0" i="0" sz="1400" u="none" cap="none" strike="noStrike">
              <a:solidFill>
                <a:srgbClr val="000000"/>
              </a:solidFill>
              <a:latin typeface="Arial"/>
              <a:ea typeface="Arial"/>
              <a:cs typeface="Arial"/>
              <a:sym typeface="Arial"/>
            </a:endParaRPr>
          </a:p>
          <a:p>
            <a:pPr indent="-242108" lvl="1" marL="484220" marR="0" rtl="0" algn="l">
              <a:lnSpc>
                <a:spcPct val="120022"/>
              </a:lnSpc>
              <a:spcBef>
                <a:spcPts val="0"/>
              </a:spcBef>
              <a:spcAft>
                <a:spcPts val="0"/>
              </a:spcAft>
              <a:buClr>
                <a:srgbClr val="FFFFFF"/>
              </a:buClr>
              <a:buSzPts val="2677"/>
              <a:buFont typeface="Arial"/>
              <a:buChar char="•"/>
            </a:pPr>
            <a:r>
              <a:rPr b="0" i="0" lang="en-US" sz="2677" u="none" cap="none" strike="noStrike">
                <a:solidFill>
                  <a:srgbClr val="FFFFFF"/>
                </a:solidFill>
                <a:latin typeface="Open Sans"/>
                <a:ea typeface="Open Sans"/>
                <a:cs typeface="Open Sans"/>
                <a:sym typeface="Open Sans"/>
              </a:rPr>
              <a:t>JE KRITISCHER DIE MENSCHEN SIND, DESTO BESSER WIRD DIE WELT SEIN. WIR MÜSSEN IHNEN HELFEN</a:t>
            </a:r>
            <a:endParaRPr b="0" i="0" sz="1400" u="none" cap="none" strike="noStrike">
              <a:solidFill>
                <a:srgbClr val="000000"/>
              </a:solidFill>
              <a:latin typeface="Arial"/>
              <a:ea typeface="Arial"/>
              <a:cs typeface="Arial"/>
              <a:sym typeface="Arial"/>
            </a:endParaRPr>
          </a:p>
        </p:txBody>
      </p:sp>
      <p:pic>
        <p:nvPicPr>
          <p:cNvPr id="122" name="Google Shape;122;p5"/>
          <p:cNvPicPr preferRelativeResize="0"/>
          <p:nvPr/>
        </p:nvPicPr>
        <p:blipFill rotWithShape="1">
          <a:blip r:embed="rId4">
            <a:alphaModFix/>
          </a:blip>
          <a:srcRect b="49640" l="28681" r="38476" t="35073"/>
          <a:stretch/>
        </p:blipFill>
        <p:spPr>
          <a:xfrm>
            <a:off x="6400800" y="8572500"/>
            <a:ext cx="5638800" cy="147635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26" name="Shape 126"/>
        <p:cNvGrpSpPr/>
        <p:nvPr/>
      </p:nvGrpSpPr>
      <p:grpSpPr>
        <a:xfrm>
          <a:off x="0" y="0"/>
          <a:ext cx="0" cy="0"/>
          <a:chOff x="0" y="0"/>
          <a:chExt cx="0" cy="0"/>
        </a:xfrm>
      </p:grpSpPr>
      <p:sp>
        <p:nvSpPr>
          <p:cNvPr id="127" name="Google Shape;127;p6"/>
          <p:cNvSpPr txBox="1"/>
          <p:nvPr/>
        </p:nvSpPr>
        <p:spPr>
          <a:xfrm>
            <a:off x="8827768" y="676275"/>
            <a:ext cx="8773440" cy="121348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MOTIVATION</a:t>
            </a:r>
            <a:endParaRPr b="0" i="0" sz="1400" u="none" cap="none" strike="noStrike">
              <a:solidFill>
                <a:srgbClr val="000000"/>
              </a:solidFill>
              <a:latin typeface="Arial"/>
              <a:ea typeface="Arial"/>
              <a:cs typeface="Arial"/>
              <a:sym typeface="Arial"/>
            </a:endParaRPr>
          </a:p>
        </p:txBody>
      </p:sp>
      <p:sp>
        <p:nvSpPr>
          <p:cNvPr id="128" name="Google Shape;128;p6"/>
          <p:cNvSpPr txBox="1"/>
          <p:nvPr/>
        </p:nvSpPr>
        <p:spPr>
          <a:xfrm>
            <a:off x="8141225" y="2527600"/>
            <a:ext cx="9874200" cy="5329500"/>
          </a:xfrm>
          <a:prstGeom prst="rect">
            <a:avLst/>
          </a:prstGeom>
          <a:noFill/>
          <a:ln>
            <a:noFill/>
          </a:ln>
        </p:spPr>
        <p:txBody>
          <a:bodyPr anchorCtr="0" anchor="t" bIns="0" lIns="0" spcFirstLastPara="1" rIns="0" wrap="square" tIns="0">
            <a:spAutoFit/>
          </a:bodyPr>
          <a:lstStyle/>
          <a:p>
            <a:pPr indent="0" lvl="0" marL="0" marR="0" rtl="0" algn="l">
              <a:lnSpc>
                <a:spcPct val="119969"/>
              </a:lnSpc>
              <a:spcBef>
                <a:spcPts val="0"/>
              </a:spcBef>
              <a:spcAft>
                <a:spcPts val="0"/>
              </a:spcAft>
              <a:buClr>
                <a:srgbClr val="000000"/>
              </a:buClr>
              <a:buSzPts val="2664"/>
              <a:buFont typeface="Arial"/>
              <a:buNone/>
            </a:pPr>
            <a:r>
              <a:rPr b="0" i="0" lang="en-US" sz="2664" u="none" cap="none" strike="noStrike">
                <a:solidFill>
                  <a:srgbClr val="FFFFFF"/>
                </a:solidFill>
                <a:latin typeface="Open Sans"/>
                <a:ea typeface="Open Sans"/>
                <a:cs typeface="Open Sans"/>
                <a:sym typeface="Open Sans"/>
              </a:rPr>
              <a:t>*MACH EINE LISTE, UM DIE SPIELER*INNEN ZU MOTIVIEREN, DIE ANSTEHENDEN AUFGABEN ZU ERLEDIGEN*.</a:t>
            </a:r>
            <a:endParaRPr b="0" i="0" sz="1400" u="none" cap="none" strike="noStrike">
              <a:solidFill>
                <a:srgbClr val="000000"/>
              </a:solidFill>
              <a:latin typeface="Arial"/>
              <a:ea typeface="Arial"/>
              <a:cs typeface="Arial"/>
              <a:sym typeface="Arial"/>
            </a:endParaRPr>
          </a:p>
          <a:p>
            <a:pPr indent="0" lvl="0" marL="0" marR="0" rtl="0" algn="l">
              <a:lnSpc>
                <a:spcPct val="119969"/>
              </a:lnSpc>
              <a:spcBef>
                <a:spcPts val="0"/>
              </a:spcBef>
              <a:spcAft>
                <a:spcPts val="0"/>
              </a:spcAft>
              <a:buClr>
                <a:srgbClr val="000000"/>
              </a:buClr>
              <a:buSzPts val="2664"/>
              <a:buFont typeface="Arial"/>
              <a:buNone/>
            </a:pPr>
            <a:r>
              <a:rPr b="0" i="0" lang="en-US" sz="2664" u="none" cap="none" strike="noStrike">
                <a:solidFill>
                  <a:srgbClr val="FFFFFF"/>
                </a:solidFill>
                <a:latin typeface="Open Sans"/>
                <a:ea typeface="Open Sans"/>
                <a:cs typeface="Open Sans"/>
                <a:sym typeface="Open Sans"/>
              </a:rPr>
              <a:t>BEISPIEL FÜR MOTIVATOREN:</a:t>
            </a:r>
            <a:endParaRPr b="0" i="0" sz="1400" u="none" cap="none" strike="noStrike">
              <a:solidFill>
                <a:srgbClr val="000000"/>
              </a:solidFill>
              <a:latin typeface="Arial"/>
              <a:ea typeface="Arial"/>
              <a:cs typeface="Arial"/>
              <a:sym typeface="Arial"/>
            </a:endParaRPr>
          </a:p>
          <a:p>
            <a:pPr indent="-241057" lvl="1" marL="482117" marR="0" rtl="0" algn="l">
              <a:lnSpc>
                <a:spcPct val="119969"/>
              </a:lnSpc>
              <a:spcBef>
                <a:spcPts val="0"/>
              </a:spcBef>
              <a:spcAft>
                <a:spcPts val="0"/>
              </a:spcAft>
              <a:buClr>
                <a:srgbClr val="FFFFFF"/>
              </a:buClr>
              <a:buSzPts val="2664"/>
              <a:buFont typeface="Arial"/>
              <a:buChar char="•"/>
            </a:pPr>
            <a:r>
              <a:rPr b="0" i="0" lang="en-US" sz="2664" u="none" cap="none" strike="noStrike">
                <a:solidFill>
                  <a:srgbClr val="FFFFFF"/>
                </a:solidFill>
                <a:latin typeface="Open Sans"/>
                <a:ea typeface="Open Sans"/>
                <a:cs typeface="Open Sans"/>
                <a:sym typeface="Open Sans"/>
              </a:rPr>
              <a:t>PRODUKTIV UND TEAMFÄHIG ZU SEIN, MACHT EINE FEE GLÜCKLICH</a:t>
            </a:r>
            <a:endParaRPr b="0" i="0" sz="1400" u="none" cap="none" strike="noStrike">
              <a:solidFill>
                <a:srgbClr val="000000"/>
              </a:solidFill>
              <a:latin typeface="Arial"/>
              <a:ea typeface="Arial"/>
              <a:cs typeface="Arial"/>
              <a:sym typeface="Arial"/>
            </a:endParaRPr>
          </a:p>
          <a:p>
            <a:pPr indent="-241057" lvl="1" marL="482117" marR="0" rtl="0" algn="l">
              <a:lnSpc>
                <a:spcPct val="119969"/>
              </a:lnSpc>
              <a:spcBef>
                <a:spcPts val="0"/>
              </a:spcBef>
              <a:spcAft>
                <a:spcPts val="0"/>
              </a:spcAft>
              <a:buClr>
                <a:srgbClr val="FFFFFF"/>
              </a:buClr>
              <a:buSzPts val="2664"/>
              <a:buFont typeface="Arial"/>
              <a:buChar char="•"/>
            </a:pPr>
            <a:r>
              <a:rPr b="0" i="0" lang="en-US" sz="2664" u="none" cap="none" strike="noStrike">
                <a:solidFill>
                  <a:srgbClr val="FFFFFF"/>
                </a:solidFill>
                <a:latin typeface="Open Sans"/>
                <a:ea typeface="Open Sans"/>
                <a:cs typeface="Open Sans"/>
                <a:sym typeface="Open Sans"/>
              </a:rPr>
              <a:t>DIE SITUATION IN DER MENSCHLICHEN WELT IST KRITISCH, UND WENN WIR HEUTE NICHT HANDELN, WIRD ES ZU SPÄT SEIN</a:t>
            </a:r>
            <a:endParaRPr b="0" i="0" sz="1400" u="none" cap="none" strike="noStrike">
              <a:solidFill>
                <a:srgbClr val="000000"/>
              </a:solidFill>
              <a:latin typeface="Arial"/>
              <a:ea typeface="Arial"/>
              <a:cs typeface="Arial"/>
              <a:sym typeface="Arial"/>
            </a:endParaRPr>
          </a:p>
          <a:p>
            <a:pPr indent="-241057" lvl="1" marL="482117" marR="0" rtl="0" algn="l">
              <a:lnSpc>
                <a:spcPct val="119969"/>
              </a:lnSpc>
              <a:spcBef>
                <a:spcPts val="0"/>
              </a:spcBef>
              <a:spcAft>
                <a:spcPts val="0"/>
              </a:spcAft>
              <a:buClr>
                <a:srgbClr val="FFFFFF"/>
              </a:buClr>
              <a:buSzPts val="2664"/>
              <a:buFont typeface="Arial"/>
              <a:buChar char="•"/>
            </a:pPr>
            <a:r>
              <a:rPr b="0" i="0" lang="en-US" sz="2664" u="none" cap="none" strike="noStrike">
                <a:solidFill>
                  <a:srgbClr val="FFFFFF"/>
                </a:solidFill>
                <a:latin typeface="Open Sans"/>
                <a:ea typeface="Open Sans"/>
                <a:cs typeface="Open Sans"/>
                <a:sym typeface="Open Sans"/>
              </a:rPr>
              <a:t>DER "VORSTAND" WIRD 3 MITARBEITER*INNEN DES MONATS WÄHLEN, DIE IHRE FÄHIGKEITEN UNTER BEWEIS STELLEN MÜSSEN, UM </a:t>
            </a:r>
            <a:r>
              <a:rPr lang="en-US" sz="2664">
                <a:solidFill>
                  <a:srgbClr val="FFFFFF"/>
                </a:solidFill>
                <a:latin typeface="Open Sans"/>
                <a:ea typeface="Open Sans"/>
                <a:cs typeface="Open Sans"/>
                <a:sym typeface="Open Sans"/>
              </a:rPr>
              <a:t>EINE AUSZEICHNUNG </a:t>
            </a:r>
            <a:r>
              <a:rPr b="0" i="0" lang="en-US" sz="2664" u="none" cap="none" strike="noStrike">
                <a:solidFill>
                  <a:srgbClr val="FFFFFF"/>
                </a:solidFill>
                <a:latin typeface="Open Sans"/>
                <a:ea typeface="Open Sans"/>
                <a:cs typeface="Open Sans"/>
                <a:sym typeface="Open Sans"/>
              </a:rPr>
              <a:t>ZU ERHALTEN</a:t>
            </a:r>
            <a:endParaRPr b="0" i="0" sz="1400" u="none" cap="none" strike="noStrike">
              <a:solidFill>
                <a:srgbClr val="000000"/>
              </a:solidFill>
              <a:latin typeface="Arial"/>
              <a:ea typeface="Arial"/>
              <a:cs typeface="Arial"/>
              <a:sym typeface="Arial"/>
            </a:endParaRPr>
          </a:p>
        </p:txBody>
      </p:sp>
      <p:pic>
        <p:nvPicPr>
          <p:cNvPr id="129" name="Google Shape;129;p6"/>
          <p:cNvPicPr preferRelativeResize="0"/>
          <p:nvPr/>
        </p:nvPicPr>
        <p:blipFill rotWithShape="1">
          <a:blip r:embed="rId3">
            <a:alphaModFix/>
          </a:blip>
          <a:srcRect b="0" l="0" r="0" t="0"/>
          <a:stretch/>
        </p:blipFill>
        <p:spPr>
          <a:xfrm>
            <a:off x="1267265" y="1459230"/>
            <a:ext cx="6342889" cy="6738793"/>
          </a:xfrm>
          <a:prstGeom prst="rect">
            <a:avLst/>
          </a:prstGeom>
          <a:noFill/>
          <a:ln>
            <a:noFill/>
          </a:ln>
        </p:spPr>
      </p:pic>
      <p:pic>
        <p:nvPicPr>
          <p:cNvPr id="130" name="Google Shape;130;p6"/>
          <p:cNvPicPr preferRelativeResize="0"/>
          <p:nvPr/>
        </p:nvPicPr>
        <p:blipFill rotWithShape="1">
          <a:blip r:embed="rId4">
            <a:alphaModFix/>
          </a:blip>
          <a:srcRect b="49640" l="28681" r="38476" t="35073"/>
          <a:stretch/>
        </p:blipFill>
        <p:spPr>
          <a:xfrm>
            <a:off x="6477000" y="8496300"/>
            <a:ext cx="5638800" cy="14763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34" name="Shape 134"/>
        <p:cNvGrpSpPr/>
        <p:nvPr/>
      </p:nvGrpSpPr>
      <p:grpSpPr>
        <a:xfrm>
          <a:off x="0" y="0"/>
          <a:ext cx="0" cy="0"/>
          <a:chOff x="0" y="0"/>
          <a:chExt cx="0" cy="0"/>
        </a:xfrm>
      </p:grpSpPr>
      <p:pic>
        <p:nvPicPr>
          <p:cNvPr id="135" name="Google Shape;135;p7"/>
          <p:cNvPicPr preferRelativeResize="0"/>
          <p:nvPr/>
        </p:nvPicPr>
        <p:blipFill rotWithShape="1">
          <a:blip r:embed="rId3">
            <a:alphaModFix/>
          </a:blip>
          <a:srcRect b="0" l="0" r="0" t="0"/>
          <a:stretch/>
        </p:blipFill>
        <p:spPr>
          <a:xfrm>
            <a:off x="1266878" y="1529928"/>
            <a:ext cx="3404344" cy="3412876"/>
          </a:xfrm>
          <a:prstGeom prst="rect">
            <a:avLst/>
          </a:prstGeom>
          <a:noFill/>
          <a:ln>
            <a:noFill/>
          </a:ln>
        </p:spPr>
      </p:pic>
      <p:pic>
        <p:nvPicPr>
          <p:cNvPr id="136" name="Google Shape;136;p7"/>
          <p:cNvPicPr preferRelativeResize="0"/>
          <p:nvPr/>
        </p:nvPicPr>
        <p:blipFill rotWithShape="1">
          <a:blip r:embed="rId4">
            <a:alphaModFix/>
          </a:blip>
          <a:srcRect b="0" l="0" r="0" t="0"/>
          <a:stretch/>
        </p:blipFill>
        <p:spPr>
          <a:xfrm>
            <a:off x="6840194" y="1779204"/>
            <a:ext cx="3163600" cy="3163600"/>
          </a:xfrm>
          <a:prstGeom prst="rect">
            <a:avLst/>
          </a:prstGeom>
          <a:noFill/>
          <a:ln>
            <a:noFill/>
          </a:ln>
        </p:spPr>
      </p:pic>
      <p:pic>
        <p:nvPicPr>
          <p:cNvPr id="137" name="Google Shape;137;p7"/>
          <p:cNvPicPr preferRelativeResize="0"/>
          <p:nvPr/>
        </p:nvPicPr>
        <p:blipFill rotWithShape="1">
          <a:blip r:embed="rId5">
            <a:alphaModFix/>
          </a:blip>
          <a:srcRect b="0" l="0" r="0" t="0"/>
          <a:stretch/>
        </p:blipFill>
        <p:spPr>
          <a:xfrm>
            <a:off x="12172766" y="1657645"/>
            <a:ext cx="4901751" cy="3406717"/>
          </a:xfrm>
          <a:prstGeom prst="rect">
            <a:avLst/>
          </a:prstGeom>
          <a:noFill/>
          <a:ln>
            <a:noFill/>
          </a:ln>
        </p:spPr>
      </p:pic>
      <p:sp>
        <p:nvSpPr>
          <p:cNvPr id="138" name="Google Shape;138;p7"/>
          <p:cNvSpPr txBox="1"/>
          <p:nvPr/>
        </p:nvSpPr>
        <p:spPr>
          <a:xfrm>
            <a:off x="1476675" y="315533"/>
            <a:ext cx="14778140" cy="1013698"/>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Clr>
                <a:srgbClr val="000000"/>
              </a:buClr>
              <a:buSzPts val="6475"/>
              <a:buFont typeface="Arial"/>
              <a:buNone/>
            </a:pPr>
            <a:r>
              <a:rPr b="0" i="0" lang="en-US" sz="6475" u="none" cap="none" strike="noStrike">
                <a:solidFill>
                  <a:srgbClr val="FFFFFF"/>
                </a:solidFill>
                <a:latin typeface="Arimo"/>
                <a:ea typeface="Arimo"/>
                <a:cs typeface="Arimo"/>
                <a:sym typeface="Arimo"/>
              </a:rPr>
              <a:t>ANLEITUNGEN</a:t>
            </a:r>
            <a:endParaRPr b="0" i="0" sz="1400" u="none" cap="none" strike="noStrike">
              <a:solidFill>
                <a:srgbClr val="000000"/>
              </a:solidFill>
              <a:latin typeface="Arial"/>
              <a:ea typeface="Arial"/>
              <a:cs typeface="Arial"/>
              <a:sym typeface="Arial"/>
            </a:endParaRPr>
          </a:p>
        </p:txBody>
      </p:sp>
      <p:sp>
        <p:nvSpPr>
          <p:cNvPr id="139" name="Google Shape;139;p7"/>
          <p:cNvSpPr txBox="1"/>
          <p:nvPr/>
        </p:nvSpPr>
        <p:spPr>
          <a:xfrm>
            <a:off x="5998826" y="5153025"/>
            <a:ext cx="5372100" cy="4534500"/>
          </a:xfrm>
          <a:prstGeom prst="rect">
            <a:avLst/>
          </a:prstGeom>
          <a:noFill/>
          <a:ln>
            <a:noFill/>
          </a:ln>
        </p:spPr>
        <p:txBody>
          <a:bodyPr anchorCtr="0" anchor="t" bIns="0" lIns="0" spcFirstLastPara="1" rIns="0" wrap="square" tIns="0">
            <a:spAutoFit/>
          </a:bodyPr>
          <a:lstStyle/>
          <a:p>
            <a:pPr indent="0" lvl="0" marL="0" marR="0" rtl="0" algn="l">
              <a:lnSpc>
                <a:spcPct val="119977"/>
              </a:lnSpc>
              <a:spcBef>
                <a:spcPts val="0"/>
              </a:spcBef>
              <a:spcAft>
                <a:spcPts val="0"/>
              </a:spcAft>
              <a:buClr>
                <a:srgbClr val="000000"/>
              </a:buClr>
              <a:buSzPts val="3564"/>
              <a:buFont typeface="Arial"/>
              <a:buNone/>
            </a:pPr>
            <a:r>
              <a:rPr b="0" i="0" lang="en-US" sz="3564" u="none" cap="none" strike="noStrike">
                <a:solidFill>
                  <a:srgbClr val="FFFFFF"/>
                </a:solidFill>
                <a:latin typeface="Open Sans"/>
                <a:ea typeface="Open Sans"/>
                <a:cs typeface="Open Sans"/>
                <a:sym typeface="Open Sans"/>
              </a:rPr>
              <a:t>SCHRITT ZWEI</a:t>
            </a:r>
            <a:endParaRPr b="0" i="0" sz="1400" u="none" cap="none" strike="noStrike">
              <a:solidFill>
                <a:srgbClr val="000000"/>
              </a:solidFill>
              <a:latin typeface="Arial"/>
              <a:ea typeface="Arial"/>
              <a:cs typeface="Arial"/>
              <a:sym typeface="Arial"/>
            </a:endParaRPr>
          </a:p>
          <a:p>
            <a:pPr indent="0" lvl="0" marL="0" marR="0" rtl="0" algn="l">
              <a:lnSpc>
                <a:spcPct val="119991"/>
              </a:lnSpc>
              <a:spcBef>
                <a:spcPts val="0"/>
              </a:spcBef>
              <a:spcAft>
                <a:spcPts val="0"/>
              </a:spcAft>
              <a:buClr>
                <a:srgbClr val="000000"/>
              </a:buClr>
              <a:buSzPts val="2376"/>
              <a:buFont typeface="Arial"/>
              <a:buNone/>
            </a:pPr>
            <a:r>
              <a:rPr b="0" i="0" lang="en-US" sz="2376" u="none" cap="none" strike="noStrike">
                <a:solidFill>
                  <a:srgbClr val="FFFFFF"/>
                </a:solidFill>
                <a:latin typeface="Open Sans"/>
                <a:ea typeface="Open Sans"/>
                <a:cs typeface="Open Sans"/>
                <a:sym typeface="Open Sans"/>
              </a:rPr>
              <a:t>Erstellen Sie eine Liste mit den nächsten Schritten. Zum Beispiel: </a:t>
            </a:r>
            <a:endParaRPr b="0" i="0" sz="1400" u="none" cap="none" strike="noStrike">
              <a:solidFill>
                <a:srgbClr val="000000"/>
              </a:solidFill>
              <a:latin typeface="Arial"/>
              <a:ea typeface="Arial"/>
              <a:cs typeface="Arial"/>
              <a:sym typeface="Arial"/>
            </a:endParaRPr>
          </a:p>
          <a:p>
            <a:pPr indent="-214998" lvl="1" marL="429997" marR="0" rtl="0" algn="l">
              <a:lnSpc>
                <a:spcPct val="119991"/>
              </a:lnSpc>
              <a:spcBef>
                <a:spcPts val="0"/>
              </a:spcBef>
              <a:spcAft>
                <a:spcPts val="0"/>
              </a:spcAft>
              <a:buClr>
                <a:srgbClr val="FFFFFF"/>
              </a:buClr>
              <a:buSzPts val="2376"/>
              <a:buFont typeface="Arial"/>
              <a:buChar char="•"/>
            </a:pPr>
            <a:r>
              <a:rPr b="0" i="0" lang="en-US" sz="2376" u="none" cap="none" strike="noStrike">
                <a:solidFill>
                  <a:srgbClr val="FFFFFF"/>
                </a:solidFill>
                <a:latin typeface="Open Sans"/>
                <a:ea typeface="Open Sans"/>
                <a:cs typeface="Open Sans"/>
                <a:sym typeface="Open Sans"/>
              </a:rPr>
              <a:t>Machen Sie in Ihrer Gruppe ein Brainstorming, wie Sie dieser Desinformation entgegenwirken können, wenn Sie ihr in den sozialen Medien begegnen (wann würden Sie sie ignorieren, melden, auf Ihrem Profil entlarven usw.)</a:t>
            </a:r>
            <a:endParaRPr b="0" i="0" sz="1400" u="none" cap="none" strike="noStrike">
              <a:solidFill>
                <a:srgbClr val="000000"/>
              </a:solidFill>
              <a:latin typeface="Arial"/>
              <a:ea typeface="Arial"/>
              <a:cs typeface="Arial"/>
              <a:sym typeface="Arial"/>
            </a:endParaRPr>
          </a:p>
        </p:txBody>
      </p:sp>
      <p:sp>
        <p:nvSpPr>
          <p:cNvPr id="140" name="Google Shape;140;p7"/>
          <p:cNvSpPr txBox="1"/>
          <p:nvPr/>
        </p:nvSpPr>
        <p:spPr>
          <a:xfrm>
            <a:off x="203725" y="5153025"/>
            <a:ext cx="5795100" cy="4973400"/>
          </a:xfrm>
          <a:prstGeom prst="rect">
            <a:avLst/>
          </a:prstGeom>
          <a:noFill/>
          <a:ln>
            <a:noFill/>
          </a:ln>
        </p:spPr>
        <p:txBody>
          <a:bodyPr anchorCtr="0" anchor="t" bIns="0" lIns="0" spcFirstLastPara="1" rIns="0" wrap="square" tIns="0">
            <a:spAutoFit/>
          </a:bodyPr>
          <a:lstStyle/>
          <a:p>
            <a:pPr indent="0" lvl="0" marL="0" marR="0" rtl="0" algn="l">
              <a:lnSpc>
                <a:spcPct val="119977"/>
              </a:lnSpc>
              <a:spcBef>
                <a:spcPts val="0"/>
              </a:spcBef>
              <a:spcAft>
                <a:spcPts val="0"/>
              </a:spcAft>
              <a:buClr>
                <a:srgbClr val="000000"/>
              </a:buClr>
              <a:buSzPts val="3564"/>
              <a:buFont typeface="Arial"/>
              <a:buNone/>
            </a:pPr>
            <a:r>
              <a:rPr b="0" i="0" lang="en-US" sz="3564" u="none" cap="none" strike="noStrike">
                <a:solidFill>
                  <a:srgbClr val="FFFFFF"/>
                </a:solidFill>
                <a:latin typeface="Open Sans"/>
                <a:ea typeface="Open Sans"/>
                <a:cs typeface="Open Sans"/>
                <a:sym typeface="Open Sans"/>
              </a:rPr>
              <a:t>SCHRITT 1 </a:t>
            </a:r>
            <a:endParaRPr b="0" i="0" sz="1400" u="none" cap="none" strike="noStrike">
              <a:solidFill>
                <a:srgbClr val="000000"/>
              </a:solidFill>
              <a:latin typeface="Arial"/>
              <a:ea typeface="Arial"/>
              <a:cs typeface="Arial"/>
              <a:sym typeface="Arial"/>
            </a:endParaRPr>
          </a:p>
          <a:p>
            <a:pPr indent="0" lvl="0" marL="0" marR="0" rtl="0" algn="l">
              <a:lnSpc>
                <a:spcPct val="119991"/>
              </a:lnSpc>
              <a:spcBef>
                <a:spcPts val="0"/>
              </a:spcBef>
              <a:spcAft>
                <a:spcPts val="0"/>
              </a:spcAft>
              <a:buClr>
                <a:srgbClr val="000000"/>
              </a:buClr>
              <a:buSzPts val="2376"/>
              <a:buFont typeface="Arial"/>
              <a:buNone/>
            </a:pPr>
            <a:r>
              <a:rPr b="0" i="0" lang="en-US" sz="2376" u="none" cap="none" strike="noStrike">
                <a:solidFill>
                  <a:srgbClr val="FFFFFF"/>
                </a:solidFill>
                <a:latin typeface="Open Sans"/>
                <a:ea typeface="Open Sans"/>
                <a:cs typeface="Open Sans"/>
                <a:sym typeface="Open Sans"/>
              </a:rPr>
              <a:t>Machen Sie eine Liste, wo Sie anfangen wollen. Zum Beispiel:</a:t>
            </a:r>
            <a:endParaRPr b="0" i="0" sz="1400" u="none" cap="none" strike="noStrike">
              <a:solidFill>
                <a:srgbClr val="000000"/>
              </a:solidFill>
              <a:latin typeface="Arial"/>
              <a:ea typeface="Arial"/>
              <a:cs typeface="Arial"/>
              <a:sym typeface="Arial"/>
            </a:endParaRPr>
          </a:p>
          <a:p>
            <a:pPr indent="-214998" lvl="1" marL="429997" marR="0" rtl="0" algn="l">
              <a:lnSpc>
                <a:spcPct val="119991"/>
              </a:lnSpc>
              <a:spcBef>
                <a:spcPts val="0"/>
              </a:spcBef>
              <a:spcAft>
                <a:spcPts val="0"/>
              </a:spcAft>
              <a:buClr>
                <a:srgbClr val="FFFFFF"/>
              </a:buClr>
              <a:buSzPts val="2376"/>
              <a:buFont typeface="Arial"/>
              <a:buChar char="•"/>
            </a:pPr>
            <a:r>
              <a:rPr b="0" i="0" lang="en-US" sz="2376" u="none" cap="none" strike="noStrike">
                <a:solidFill>
                  <a:srgbClr val="FFFFFF"/>
                </a:solidFill>
                <a:latin typeface="Open Sans"/>
                <a:ea typeface="Open Sans"/>
                <a:cs typeface="Open Sans"/>
                <a:sym typeface="Open Sans"/>
              </a:rPr>
              <a:t>Teilen Sie sich in 3-5 Gruppen auf (teilen Sie jeder Gruppe ein bestimmtes Stück Desinformation zu)</a:t>
            </a:r>
            <a:endParaRPr b="0" i="0" sz="1400" u="none" cap="none" strike="noStrike">
              <a:solidFill>
                <a:srgbClr val="000000"/>
              </a:solidFill>
              <a:latin typeface="Arial"/>
              <a:ea typeface="Arial"/>
              <a:cs typeface="Arial"/>
              <a:sym typeface="Arial"/>
            </a:endParaRPr>
          </a:p>
          <a:p>
            <a:pPr indent="-214998" lvl="1" marL="429997" marR="0" rtl="0" algn="l">
              <a:lnSpc>
                <a:spcPct val="119991"/>
              </a:lnSpc>
              <a:spcBef>
                <a:spcPts val="0"/>
              </a:spcBef>
              <a:spcAft>
                <a:spcPts val="0"/>
              </a:spcAft>
              <a:buClr>
                <a:srgbClr val="FFFFFF"/>
              </a:buClr>
              <a:buSzPts val="2376"/>
              <a:buFont typeface="Arial"/>
              <a:buChar char="•"/>
            </a:pPr>
            <a:r>
              <a:rPr b="0" i="0" lang="en-US" sz="2376" u="none" cap="none" strike="noStrike">
                <a:solidFill>
                  <a:srgbClr val="FFFFFF"/>
                </a:solidFill>
                <a:latin typeface="Open Sans"/>
                <a:ea typeface="Open Sans"/>
                <a:cs typeface="Open Sans"/>
                <a:sym typeface="Open Sans"/>
              </a:rPr>
              <a:t>Analyse der Absichten hinter einer bestimmten Desinformation</a:t>
            </a:r>
            <a:endParaRPr b="0" i="0" sz="1400" u="none" cap="none" strike="noStrike">
              <a:solidFill>
                <a:srgbClr val="000000"/>
              </a:solidFill>
              <a:latin typeface="Arial"/>
              <a:ea typeface="Arial"/>
              <a:cs typeface="Arial"/>
              <a:sym typeface="Arial"/>
            </a:endParaRPr>
          </a:p>
          <a:p>
            <a:pPr indent="-214998" lvl="1" marL="429997" marR="0" rtl="0" algn="l">
              <a:lnSpc>
                <a:spcPct val="119991"/>
              </a:lnSpc>
              <a:spcBef>
                <a:spcPts val="0"/>
              </a:spcBef>
              <a:spcAft>
                <a:spcPts val="0"/>
              </a:spcAft>
              <a:buClr>
                <a:srgbClr val="FFFFFF"/>
              </a:buClr>
              <a:buSzPts val="2376"/>
              <a:buFont typeface="Arial"/>
              <a:buChar char="•"/>
            </a:pPr>
            <a:r>
              <a:rPr b="0" i="0" lang="en-US" sz="2376" u="none" cap="none" strike="noStrike">
                <a:solidFill>
                  <a:srgbClr val="FFFFFF"/>
                </a:solidFill>
                <a:latin typeface="Open Sans"/>
                <a:ea typeface="Open Sans"/>
                <a:cs typeface="Open Sans"/>
                <a:sym typeface="Open Sans"/>
              </a:rPr>
              <a:t>Anwendung von Methoden und Instrumenten zur Überprüfung von Fakten</a:t>
            </a:r>
            <a:endParaRPr b="0" i="0" sz="1400" u="none" cap="none" strike="noStrike">
              <a:solidFill>
                <a:srgbClr val="000000"/>
              </a:solidFill>
              <a:latin typeface="Arial"/>
              <a:ea typeface="Arial"/>
              <a:cs typeface="Arial"/>
              <a:sym typeface="Arial"/>
            </a:endParaRPr>
          </a:p>
        </p:txBody>
      </p:sp>
      <p:sp>
        <p:nvSpPr>
          <p:cNvPr id="141" name="Google Shape;141;p7"/>
          <p:cNvSpPr txBox="1"/>
          <p:nvPr/>
        </p:nvSpPr>
        <p:spPr>
          <a:xfrm>
            <a:off x="11589825" y="5143500"/>
            <a:ext cx="6698100" cy="32502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3600"/>
              <a:buFont typeface="Arial"/>
              <a:buNone/>
            </a:pPr>
            <a:r>
              <a:rPr b="0" i="0" lang="en-US" sz="3600" u="none" cap="none" strike="noStrike">
                <a:solidFill>
                  <a:srgbClr val="FFFFFF"/>
                </a:solidFill>
                <a:latin typeface="Open Sans"/>
                <a:ea typeface="Open Sans"/>
                <a:cs typeface="Open Sans"/>
                <a:sym typeface="Open Sans"/>
              </a:rPr>
              <a:t>SCHRITT DREI</a:t>
            </a:r>
            <a:endParaRPr b="0" i="0" sz="1400" u="none" cap="none" strike="noStrike">
              <a:solidFill>
                <a:srgbClr val="000000"/>
              </a:solidFill>
              <a:latin typeface="Arial"/>
              <a:ea typeface="Arial"/>
              <a:cs typeface="Arial"/>
              <a:sym typeface="Arial"/>
            </a:endParaRPr>
          </a:p>
          <a:p>
            <a:pPr indent="0" lvl="0" marL="0" marR="0" rtl="0" algn="l">
              <a:lnSpc>
                <a:spcPct val="119958"/>
              </a:lnSpc>
              <a:spcBef>
                <a:spcPts val="0"/>
              </a:spcBef>
              <a:spcAft>
                <a:spcPts val="0"/>
              </a:spcAft>
              <a:buClr>
                <a:srgbClr val="000000"/>
              </a:buClr>
              <a:buSzPts val="2400"/>
              <a:buFont typeface="Arial"/>
              <a:buNone/>
            </a:pPr>
            <a:r>
              <a:rPr b="0" i="0" lang="en-US" sz="2400" u="none" cap="none" strike="noStrike">
                <a:solidFill>
                  <a:srgbClr val="FFFFFF"/>
                </a:solidFill>
                <a:latin typeface="Open Sans"/>
                <a:ea typeface="Open Sans"/>
                <a:cs typeface="Open Sans"/>
                <a:sym typeface="Open Sans"/>
              </a:rPr>
              <a:t>Machen Sie eine Liste, was am Ende zu tun ist. Zum Beispiel:</a:t>
            </a:r>
            <a:endParaRPr b="0" i="0" sz="1400" u="none" cap="none" strike="noStrike">
              <a:solidFill>
                <a:srgbClr val="000000"/>
              </a:solidFill>
              <a:latin typeface="Arial"/>
              <a:ea typeface="Arial"/>
              <a:cs typeface="Arial"/>
              <a:sym typeface="Arial"/>
            </a:endParaRPr>
          </a:p>
          <a:p>
            <a:pPr indent="-217170" lvl="1" marL="434340" marR="0" rtl="0" algn="l">
              <a:lnSpc>
                <a:spcPct val="119958"/>
              </a:lnSpc>
              <a:spcBef>
                <a:spcPts val="0"/>
              </a:spcBef>
              <a:spcAft>
                <a:spcPts val="0"/>
              </a:spcAft>
              <a:buClr>
                <a:srgbClr val="FFFFFF"/>
              </a:buClr>
              <a:buSzPts val="2400"/>
              <a:buFont typeface="Arial"/>
              <a:buChar char="•"/>
            </a:pPr>
            <a:r>
              <a:rPr b="0" i="0" lang="en-US" sz="2400" u="none" cap="none" strike="noStrike">
                <a:solidFill>
                  <a:srgbClr val="FFFFFF"/>
                </a:solidFill>
                <a:latin typeface="Open Sans"/>
                <a:ea typeface="Open Sans"/>
                <a:cs typeface="Open Sans"/>
                <a:sym typeface="Open Sans"/>
              </a:rPr>
              <a:t>Erstellung von Inhalten mit einer wahren Geschichte, die den Inhalten der Trolle entgegenwirken und das Bewusstsein für das Thema schärfen würde</a:t>
            </a:r>
            <a:endParaRPr b="0" i="0" sz="1400" u="none" cap="none" strike="noStrike">
              <a:solidFill>
                <a:srgbClr val="000000"/>
              </a:solidFill>
              <a:latin typeface="Arial"/>
              <a:ea typeface="Arial"/>
              <a:cs typeface="Arial"/>
              <a:sym typeface="Arial"/>
            </a:endParaRPr>
          </a:p>
        </p:txBody>
      </p:sp>
      <p:pic>
        <p:nvPicPr>
          <p:cNvPr id="142" name="Google Shape;142;p7"/>
          <p:cNvPicPr preferRelativeResize="0"/>
          <p:nvPr/>
        </p:nvPicPr>
        <p:blipFill rotWithShape="1">
          <a:blip r:embed="rId6">
            <a:alphaModFix/>
          </a:blip>
          <a:srcRect b="49640" l="28681" r="38476" t="35073"/>
          <a:stretch/>
        </p:blipFill>
        <p:spPr>
          <a:xfrm>
            <a:off x="11734800" y="8552116"/>
            <a:ext cx="5562600" cy="145640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46" name="Shape 146"/>
        <p:cNvGrpSpPr/>
        <p:nvPr/>
      </p:nvGrpSpPr>
      <p:grpSpPr>
        <a:xfrm>
          <a:off x="0" y="0"/>
          <a:ext cx="0" cy="0"/>
          <a:chOff x="0" y="0"/>
          <a:chExt cx="0" cy="0"/>
        </a:xfrm>
      </p:grpSpPr>
      <p:pic>
        <p:nvPicPr>
          <p:cNvPr id="147" name="Google Shape;147;p8"/>
          <p:cNvPicPr preferRelativeResize="0"/>
          <p:nvPr/>
        </p:nvPicPr>
        <p:blipFill rotWithShape="1">
          <a:blip r:embed="rId3">
            <a:alphaModFix/>
          </a:blip>
          <a:srcRect b="0" l="0" r="0" t="0"/>
          <a:stretch/>
        </p:blipFill>
        <p:spPr>
          <a:xfrm>
            <a:off x="366940" y="659074"/>
            <a:ext cx="8594883" cy="8229600"/>
          </a:xfrm>
          <a:prstGeom prst="rect">
            <a:avLst/>
          </a:prstGeom>
          <a:noFill/>
          <a:ln>
            <a:noFill/>
          </a:ln>
        </p:spPr>
      </p:pic>
      <p:sp>
        <p:nvSpPr>
          <p:cNvPr id="148" name="Google Shape;148;p8"/>
          <p:cNvSpPr txBox="1"/>
          <p:nvPr/>
        </p:nvSpPr>
        <p:spPr>
          <a:xfrm>
            <a:off x="-970243" y="2664239"/>
            <a:ext cx="16108520" cy="942975"/>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Clr>
                <a:srgbClr val="000000"/>
              </a:buClr>
              <a:buSzPts val="6000"/>
              <a:buFont typeface="Arial"/>
              <a:buNone/>
            </a:pPr>
            <a:r>
              <a:rPr b="0" i="0" lang="en-US" sz="6000" u="none" cap="none" strike="noStrike">
                <a:solidFill>
                  <a:srgbClr val="FFFFFF"/>
                </a:solidFill>
                <a:latin typeface="Arimo"/>
                <a:ea typeface="Arimo"/>
                <a:cs typeface="Arimo"/>
                <a:sym typeface="Arimo"/>
              </a:rPr>
              <a:t>DAS ZIEL FÜR HEUTE</a:t>
            </a:r>
            <a:endParaRPr b="0" i="0" sz="1400" u="none" cap="none" strike="noStrike">
              <a:solidFill>
                <a:srgbClr val="000000"/>
              </a:solidFill>
              <a:latin typeface="Arial"/>
              <a:ea typeface="Arial"/>
              <a:cs typeface="Arial"/>
              <a:sym typeface="Arial"/>
            </a:endParaRPr>
          </a:p>
        </p:txBody>
      </p:sp>
      <p:sp>
        <p:nvSpPr>
          <p:cNvPr id="149" name="Google Shape;149;p8"/>
          <p:cNvSpPr txBox="1"/>
          <p:nvPr/>
        </p:nvSpPr>
        <p:spPr>
          <a:xfrm>
            <a:off x="366940" y="4180857"/>
            <a:ext cx="13280840" cy="2482215"/>
          </a:xfrm>
          <a:prstGeom prst="rect">
            <a:avLst/>
          </a:prstGeom>
          <a:noFill/>
          <a:ln>
            <a:noFill/>
          </a:ln>
        </p:spPr>
        <p:txBody>
          <a:bodyPr anchorCtr="0" anchor="t" bIns="0" lIns="0" spcFirstLastPara="1" rIns="0" wrap="square" tIns="0">
            <a:spAutoFit/>
          </a:bodyPr>
          <a:lstStyle/>
          <a:p>
            <a:pPr indent="0" lvl="0" marL="0" marR="0" rtl="0" algn="ctr">
              <a:lnSpc>
                <a:spcPct val="180000"/>
              </a:lnSpc>
              <a:spcBef>
                <a:spcPts val="0"/>
              </a:spcBef>
              <a:spcAft>
                <a:spcPts val="0"/>
              </a:spcAft>
              <a:buClr>
                <a:srgbClr val="000000"/>
              </a:buClr>
              <a:buSzPts val="2700"/>
              <a:buFont typeface="Arial"/>
              <a:buNone/>
            </a:pPr>
            <a:r>
              <a:rPr b="0" i="0" lang="en-US" sz="2700" u="none" cap="none" strike="noStrike">
                <a:solidFill>
                  <a:srgbClr val="FFFFFF"/>
                </a:solidFill>
                <a:latin typeface="Open Sans"/>
                <a:ea typeface="Open Sans"/>
                <a:cs typeface="Open Sans"/>
                <a:sym typeface="Open Sans"/>
              </a:rPr>
              <a:t>Jedes Team wird die Ergebnisse seiner Arbeit präsentieren </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700"/>
              <a:buFont typeface="Arial"/>
              <a:buNone/>
            </a:pPr>
            <a:r>
              <a:rPr b="0" i="0" lang="en-US" sz="2700" u="none" cap="none" strike="noStrike">
                <a:solidFill>
                  <a:srgbClr val="FFFFFF"/>
                </a:solidFill>
                <a:latin typeface="Open Sans"/>
                <a:ea typeface="Open Sans"/>
                <a:cs typeface="Open Sans"/>
                <a:sym typeface="Open Sans"/>
              </a:rPr>
              <a:t>eine nach der anderen am Ende des Arbeitstages.</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700"/>
              <a:buFont typeface="Arial"/>
              <a:buNone/>
            </a:pPr>
            <a:r>
              <a:t/>
            </a:r>
            <a:endParaRPr b="0" i="0" sz="2700" u="none" cap="none" strike="noStrike">
              <a:solidFill>
                <a:srgbClr val="FFFFFF"/>
              </a:solidFill>
              <a:latin typeface="Open Sans"/>
              <a:ea typeface="Open Sans"/>
              <a:cs typeface="Open Sans"/>
              <a:sym typeface="Open Sans"/>
            </a:endParaRPr>
          </a:p>
          <a:p>
            <a:pPr indent="0" lvl="0" marL="0" marR="0" rtl="0" algn="ctr">
              <a:lnSpc>
                <a:spcPct val="180000"/>
              </a:lnSpc>
              <a:spcBef>
                <a:spcPts val="0"/>
              </a:spcBef>
              <a:spcAft>
                <a:spcPts val="0"/>
              </a:spcAft>
              <a:buClr>
                <a:srgbClr val="000000"/>
              </a:buClr>
              <a:buSzPts val="3150"/>
              <a:buFont typeface="Arial"/>
              <a:buNone/>
            </a:pPr>
            <a:r>
              <a:rPr b="0" i="0" lang="en-US" sz="3150" u="none" cap="none" strike="noStrike">
                <a:solidFill>
                  <a:srgbClr val="FFFFFF"/>
                </a:solidFill>
                <a:latin typeface="Open Sans"/>
                <a:ea typeface="Open Sans"/>
                <a:cs typeface="Open Sans"/>
                <a:sym typeface="Open Sans"/>
              </a:rPr>
              <a:t>LASST UNS AN DIE ARBEIT GEHEN, LIEBE FEEN!</a:t>
            </a:r>
            <a:endParaRPr b="0" i="0" sz="1400" u="none" cap="none" strike="noStrike">
              <a:solidFill>
                <a:srgbClr val="000000"/>
              </a:solidFill>
              <a:latin typeface="Arial"/>
              <a:ea typeface="Arial"/>
              <a:cs typeface="Arial"/>
              <a:sym typeface="Arial"/>
            </a:endParaRPr>
          </a:p>
        </p:txBody>
      </p:sp>
      <p:pic>
        <p:nvPicPr>
          <p:cNvPr id="150" name="Google Shape;150;p8"/>
          <p:cNvPicPr preferRelativeResize="0"/>
          <p:nvPr/>
        </p:nvPicPr>
        <p:blipFill rotWithShape="1">
          <a:blip r:embed="rId4">
            <a:alphaModFix/>
          </a:blip>
          <a:srcRect b="0" l="0" r="0" t="0"/>
          <a:stretch/>
        </p:blipFill>
        <p:spPr>
          <a:xfrm>
            <a:off x="12406290" y="1224670"/>
            <a:ext cx="5463974" cy="7480626"/>
          </a:xfrm>
          <a:prstGeom prst="rect">
            <a:avLst/>
          </a:prstGeom>
          <a:noFill/>
          <a:ln>
            <a:noFill/>
          </a:ln>
        </p:spPr>
      </p:pic>
      <p:pic>
        <p:nvPicPr>
          <p:cNvPr id="151" name="Google Shape;151;p8"/>
          <p:cNvPicPr preferRelativeResize="0"/>
          <p:nvPr/>
        </p:nvPicPr>
        <p:blipFill rotWithShape="1">
          <a:blip r:embed="rId5">
            <a:alphaModFix/>
          </a:blip>
          <a:srcRect b="49640" l="28681" r="38476" t="35073"/>
          <a:stretch/>
        </p:blipFill>
        <p:spPr>
          <a:xfrm>
            <a:off x="6400799" y="8572499"/>
            <a:ext cx="6005491" cy="157236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78CD573031320488AF64526FD922714" ma:contentTypeVersion="19" ma:contentTypeDescription="Skapa ett nytt dokument." ma:contentTypeScope="" ma:versionID="711151ecfd376a24e79ec40845bec4a5">
  <xsd:schema xmlns:xsd="http://www.w3.org/2001/XMLSchema" xmlns:xs="http://www.w3.org/2001/XMLSchema" xmlns:p="http://schemas.microsoft.com/office/2006/metadata/properties" xmlns:ns2="8d9ac3d3-47f6-4f82-8b0f-6e41e1142e8f" xmlns:ns3="f07c4931-443c-47a5-b491-d456915e6e95" targetNamespace="http://schemas.microsoft.com/office/2006/metadata/properties" ma:root="true" ma:fieldsID="21880527f9710d4f70e4d89a9adf1424" ns2:_="" ns3:_="">
    <xsd:import namespace="8d9ac3d3-47f6-4f82-8b0f-6e41e1142e8f"/>
    <xsd:import namespace="f07c4931-443c-47a5-b491-d456915e6e95"/>
    <xsd:element name="properties">
      <xsd:complexType>
        <xsd:sequence>
          <xsd:element name="documentManagement">
            <xsd:complexType>
              <xsd:all>
                <xsd:element ref="ns2:_x00c5_rsklocka2019"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9ac3d3-47f6-4f82-8b0f-6e41e1142e8f" elementFormDefault="qualified">
    <xsd:import namespace="http://schemas.microsoft.com/office/2006/documentManagement/types"/>
    <xsd:import namespace="http://schemas.microsoft.com/office/infopath/2007/PartnerControls"/>
    <xsd:element name="_x00c5_rsklocka2019" ma:index="8" nillable="true" ma:displayName="Årsklocka 2019" ma:description="Avdelningens viktiga händelser under året" ma:format="Dropdown" ma:internalName="_x00c5_rsklocka2019">
      <xsd:simpleType>
        <xsd:restriction base="dms:Text">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eringar" ma:readOnly="false" ma:fieldId="{5cf76f15-5ced-4ddc-b409-7134ff3c332f}" ma:taxonomyMulti="true" ma:sspId="c4b1dc2e-f1bf-44fe-adb8-0934cbdb865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7c4931-443c-47a5-b491-d456915e6e95"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element name="TaxCatchAll" ma:index="23" nillable="true" ma:displayName="Taxonomy Catch All Column" ma:hidden="true" ma:list="{dd120524-f048-41ee-b4ef-6f058839a8f5}" ma:internalName="TaxCatchAll" ma:showField="CatchAllData" ma:web="f07c4931-443c-47a5-b491-d456915e6e9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00c5_rsklocka2019 xmlns="8d9ac3d3-47f6-4f82-8b0f-6e41e1142e8f" xsi:nil="true"/>
    <lcf76f155ced4ddcb4097134ff3c332f xmlns="8d9ac3d3-47f6-4f82-8b0f-6e41e1142e8f">
      <Terms xmlns="http://schemas.microsoft.com/office/infopath/2007/PartnerControls"/>
    </lcf76f155ced4ddcb4097134ff3c332f>
    <TaxCatchAll xmlns="f07c4931-443c-47a5-b491-d456915e6e95" xsi:nil="true"/>
  </documentManagement>
</p:properties>
</file>

<file path=customXml/itemProps1.xml><?xml version="1.0" encoding="utf-8"?>
<ds:datastoreItem xmlns:ds="http://schemas.openxmlformats.org/officeDocument/2006/customXml" ds:itemID="{1055D47D-2FC3-4FB7-8D6D-D516CEF82EB8}"/>
</file>

<file path=customXml/itemProps2.xml><?xml version="1.0" encoding="utf-8"?>
<ds:datastoreItem xmlns:ds="http://schemas.openxmlformats.org/officeDocument/2006/customXml" ds:itemID="{14D18A88-08CE-437B-A8EE-06ABD0FB213C}"/>
</file>

<file path=customXml/itemProps3.xml><?xml version="1.0" encoding="utf-8"?>
<ds:datastoreItem xmlns:ds="http://schemas.openxmlformats.org/officeDocument/2006/customXml" ds:itemID="{87A5B81C-A17F-4BA0-A0DE-820EFB01AE85}"/>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0x010100278CD573031320488AF64526FD922714</vt:lpwstr>
  </property>
</Properties>
</file>