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custom-properties" Target="docProps/custom.xml"/><Relationship Id="rId2" Type="http://schemas.openxmlformats.org/officeDocument/2006/relationships/officeDocument" Target="ppt/presentation.xml"/><Relationship Id="rId1"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10287000" cx="18288000"/>
  <p:notesSz cx="6858000" cy="9144000"/>
  <p:embeddedFontLst>
    <p:embeddedFont>
      <p:font typeface="Arimo"/>
      <p:regular r:id="rId14"/>
      <p:bold r:id="rId15"/>
      <p:italic r:id="rId16"/>
      <p:boldItalic r:id="rId17"/>
    </p:embeddedFont>
    <p:embeddedFont>
      <p:font typeface="Open Sans"/>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22" roundtripDataSignature="AMtx7mjygyIDBoAv41bIHWwjus/F4xDXU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font" Target="fonts/OpenSans-regular.fntdata"/><Relationship Id="rId8" Type="http://schemas.openxmlformats.org/officeDocument/2006/relationships/slide" Target="slides/slide3.xml"/><Relationship Id="rId21" Type="http://schemas.openxmlformats.org/officeDocument/2006/relationships/font" Target="fonts/OpenSans-boldItalic.fntdata"/><Relationship Id="rId3" Type="http://schemas.openxmlformats.org/officeDocument/2006/relationships/presProps" Target="presProps.xml"/><Relationship Id="rId12" Type="http://schemas.openxmlformats.org/officeDocument/2006/relationships/slide" Target="slides/slide7.xml"/><Relationship Id="rId17" Type="http://schemas.openxmlformats.org/officeDocument/2006/relationships/font" Target="fonts/Arimo-boldItalic.fntdata"/><Relationship Id="rId7" Type="http://schemas.openxmlformats.org/officeDocument/2006/relationships/slide" Target="slides/slide2.xml"/><Relationship Id="rId25" Type="http://schemas.openxmlformats.org/officeDocument/2006/relationships/customXml" Target="../customXml/item3.xml"/><Relationship Id="rId20" Type="http://schemas.openxmlformats.org/officeDocument/2006/relationships/font" Target="fonts/OpenSans-italic.fntdata"/><Relationship Id="rId2" Type="http://schemas.openxmlformats.org/officeDocument/2006/relationships/viewProps" Target="viewProps.xml"/><Relationship Id="rId16" Type="http://schemas.openxmlformats.org/officeDocument/2006/relationships/font" Target="fonts/Arimo-italic.fntdata"/><Relationship Id="rId11" Type="http://schemas.openxmlformats.org/officeDocument/2006/relationships/slide" Target="slides/slide6.xml"/><Relationship Id="rId1" Type="http://schemas.openxmlformats.org/officeDocument/2006/relationships/theme" Target="theme/theme1.xml"/><Relationship Id="rId6" Type="http://schemas.openxmlformats.org/officeDocument/2006/relationships/slide" Target="slides/slide1.xml"/><Relationship Id="rId24" Type="http://schemas.openxmlformats.org/officeDocument/2006/relationships/customXml" Target="../customXml/item2.xml"/><Relationship Id="rId15" Type="http://schemas.openxmlformats.org/officeDocument/2006/relationships/font" Target="fonts/Arimo-bold.fntdata"/><Relationship Id="rId5" Type="http://schemas.openxmlformats.org/officeDocument/2006/relationships/notesMaster" Target="notesMasters/notesMaster1.xml"/><Relationship Id="rId23" Type="http://schemas.openxmlformats.org/officeDocument/2006/relationships/customXml" Target="../customXml/item1.xml"/><Relationship Id="rId10" Type="http://schemas.openxmlformats.org/officeDocument/2006/relationships/slide" Target="slides/slide5.xml"/><Relationship Id="rId19" Type="http://schemas.openxmlformats.org/officeDocument/2006/relationships/font" Target="fonts/OpenSans-bold.fntdata"/><Relationship Id="rId22"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font" Target="fonts/Arimo-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2" name="Google Shape;92;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1" name="Google Shape;101;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9" name="Google Shape;109;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17" name="Google Shape;117;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5" name="Google Shape;125;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33" name="Google Shape;133;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5" name="Google Shape;145;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9"/>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1" name="Google Shape;71;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0"/>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0"/>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7" name="Google Shape;77;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1"/>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11"/>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8" name="Google Shape;18;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1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4" name="Google Shape;24;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13"/>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Font typeface="Calibri"/>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13"/>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rgbClr val="888888"/>
              </a:buClr>
              <a:buSzPts val="2000"/>
              <a:buNone/>
              <a:defRPr sz="2000">
                <a:solidFill>
                  <a:srgbClr val="888888"/>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30" name="Google Shape;30;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14"/>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6" name="Google Shape;36;p14"/>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7" name="Google Shape;37;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15"/>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3" name="Google Shape;43;p15"/>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4" name="Google Shape;44;p15"/>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5" name="Google Shape;45;p15"/>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6" name="Google Shape;46;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7"/>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7"/>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57" name="Google Shape;57;p17"/>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58" name="Google Shape;58;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8"/>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8"/>
          <p:cNvSpPr/>
          <p:nvPr>
            <p:ph idx="2" type="pic"/>
          </p:nvPr>
        </p:nvSpPr>
        <p:spPr>
          <a:xfrm>
            <a:off x="1792288" y="612775"/>
            <a:ext cx="5486400" cy="4114800"/>
          </a:xfrm>
          <a:prstGeom prst="rect">
            <a:avLst/>
          </a:prstGeom>
          <a:noFill/>
          <a:ln>
            <a:noFill/>
          </a:ln>
        </p:spPr>
      </p:sp>
      <p:sp>
        <p:nvSpPr>
          <p:cNvPr id="64" name="Google Shape;64;p18"/>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65" name="Google Shape;65;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7.png"/><Relationship Id="rId5"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image" Target="../media/image6.png"/><Relationship Id="rId6"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3.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5.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0.png"/><Relationship Id="rId4" Type="http://schemas.openxmlformats.org/officeDocument/2006/relationships/image" Target="../media/image12.png"/><Relationship Id="rId5" Type="http://schemas.openxmlformats.org/officeDocument/2006/relationships/image" Target="../media/image8.png"/><Relationship Id="rId6"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1.png"/><Relationship Id="rId4" Type="http://schemas.openxmlformats.org/officeDocument/2006/relationships/image" Target="../media/image16.png"/><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7CEDB"/>
        </a:solidFill>
      </p:bgPr>
    </p:bg>
    <p:spTree>
      <p:nvGrpSpPr>
        <p:cNvPr id="83"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b="0" l="795" r="795" t="0"/>
          <a:stretch/>
        </p:blipFill>
        <p:spPr>
          <a:xfrm>
            <a:off x="13620998" y="9084296"/>
            <a:ext cx="4261506" cy="938052"/>
          </a:xfrm>
          <a:prstGeom prst="rect">
            <a:avLst/>
          </a:prstGeom>
          <a:noFill/>
          <a:ln>
            <a:noFill/>
          </a:ln>
        </p:spPr>
      </p:pic>
      <p:pic>
        <p:nvPicPr>
          <p:cNvPr id="85" name="Google Shape;85;p1"/>
          <p:cNvPicPr preferRelativeResize="0"/>
          <p:nvPr/>
        </p:nvPicPr>
        <p:blipFill rotWithShape="1">
          <a:blip r:embed="rId4">
            <a:alphaModFix/>
          </a:blip>
          <a:srcRect b="0" l="74" r="71" t="0"/>
          <a:stretch/>
        </p:blipFill>
        <p:spPr>
          <a:xfrm>
            <a:off x="13803488" y="360807"/>
            <a:ext cx="3896526" cy="2987196"/>
          </a:xfrm>
          <a:prstGeom prst="rect">
            <a:avLst/>
          </a:prstGeom>
          <a:noFill/>
          <a:ln>
            <a:noFill/>
          </a:ln>
        </p:spPr>
      </p:pic>
      <p:pic>
        <p:nvPicPr>
          <p:cNvPr id="86" name="Google Shape;86;p1"/>
          <p:cNvPicPr preferRelativeResize="0"/>
          <p:nvPr/>
        </p:nvPicPr>
        <p:blipFill rotWithShape="1">
          <a:blip r:embed="rId5">
            <a:alphaModFix/>
          </a:blip>
          <a:srcRect b="0" l="0" r="0" t="0"/>
          <a:stretch/>
        </p:blipFill>
        <p:spPr>
          <a:xfrm>
            <a:off x="211378" y="1188187"/>
            <a:ext cx="4319633" cy="4319633"/>
          </a:xfrm>
          <a:prstGeom prst="rect">
            <a:avLst/>
          </a:prstGeom>
          <a:noFill/>
          <a:ln>
            <a:noFill/>
          </a:ln>
        </p:spPr>
      </p:pic>
      <p:sp>
        <p:nvSpPr>
          <p:cNvPr id="87" name="Google Shape;87;p1"/>
          <p:cNvSpPr txBox="1"/>
          <p:nvPr/>
        </p:nvSpPr>
        <p:spPr>
          <a:xfrm>
            <a:off x="3389532" y="3739579"/>
            <a:ext cx="12831900" cy="3835800"/>
          </a:xfrm>
          <a:prstGeom prst="rect">
            <a:avLst/>
          </a:prstGeom>
          <a:noFill/>
          <a:ln>
            <a:noFill/>
          </a:ln>
        </p:spPr>
        <p:txBody>
          <a:bodyPr anchorCtr="0" anchor="t" bIns="0" lIns="0" spcFirstLastPara="1" rIns="0" wrap="square" tIns="0">
            <a:spAutoFit/>
          </a:bodyPr>
          <a:lstStyle/>
          <a:p>
            <a:pPr indent="0" lvl="0" marL="0" marR="0" rtl="0" algn="ctr">
              <a:lnSpc>
                <a:spcPct val="180025"/>
              </a:lnSpc>
              <a:spcBef>
                <a:spcPts val="0"/>
              </a:spcBef>
              <a:spcAft>
                <a:spcPts val="0"/>
              </a:spcAft>
              <a:buClr>
                <a:srgbClr val="000000"/>
              </a:buClr>
              <a:buSzPts val="5417"/>
              <a:buFont typeface="Arial"/>
              <a:buNone/>
            </a:pPr>
            <a:r>
              <a:rPr b="0" i="0" lang="en-US" sz="5417" u="none" cap="none" strike="noStrike">
                <a:solidFill>
                  <a:srgbClr val="FFFFFF"/>
                </a:solidFill>
                <a:latin typeface="Arimo"/>
                <a:ea typeface="Arimo"/>
                <a:cs typeface="Arimo"/>
                <a:sym typeface="Arimo"/>
              </a:rPr>
              <a:t>Live-Action-Rollenspiel-Präsentation</a:t>
            </a:r>
            <a:endParaRPr b="0" i="0" sz="1400" u="none" cap="none" strike="noStrike">
              <a:solidFill>
                <a:srgbClr val="000000"/>
              </a:solidFill>
              <a:latin typeface="Arial"/>
              <a:ea typeface="Arial"/>
              <a:cs typeface="Arial"/>
              <a:sym typeface="Arial"/>
            </a:endParaRPr>
          </a:p>
          <a:p>
            <a:pPr indent="0" lvl="0" marL="0" marR="0" rtl="0" algn="ctr">
              <a:lnSpc>
                <a:spcPct val="180025"/>
              </a:lnSpc>
              <a:spcBef>
                <a:spcPts val="0"/>
              </a:spcBef>
              <a:spcAft>
                <a:spcPts val="0"/>
              </a:spcAft>
              <a:buClr>
                <a:srgbClr val="000000"/>
              </a:buClr>
              <a:buSzPts val="5417"/>
              <a:buFont typeface="Arial"/>
              <a:buNone/>
            </a:pPr>
            <a:r>
              <a:rPr b="0" i="0" lang="en-US" sz="5417" u="none" cap="none" strike="noStrike">
                <a:solidFill>
                  <a:srgbClr val="FFFFFF"/>
                </a:solidFill>
                <a:latin typeface="Arimo"/>
                <a:ea typeface="Arimo"/>
                <a:cs typeface="Arimo"/>
                <a:sym typeface="Arimo"/>
              </a:rPr>
              <a:t>Schauplatz: Magic Forest Inc.</a:t>
            </a:r>
            <a:endParaRPr b="0" i="0" sz="1400" u="none" cap="none" strike="noStrike">
              <a:solidFill>
                <a:srgbClr val="000000"/>
              </a:solidFill>
              <a:latin typeface="Arial"/>
              <a:ea typeface="Arial"/>
              <a:cs typeface="Arial"/>
              <a:sym typeface="Arial"/>
            </a:endParaRPr>
          </a:p>
          <a:p>
            <a:pPr indent="0" lvl="0" marL="0" marR="0" rtl="0" algn="ctr">
              <a:lnSpc>
                <a:spcPct val="180025"/>
              </a:lnSpc>
              <a:spcBef>
                <a:spcPts val="0"/>
              </a:spcBef>
              <a:spcAft>
                <a:spcPts val="0"/>
              </a:spcAft>
              <a:buClr>
                <a:srgbClr val="000000"/>
              </a:buClr>
              <a:buSzPts val="5417"/>
              <a:buFont typeface="Arial"/>
              <a:buNone/>
            </a:pPr>
            <a:r>
              <a:rPr b="0" i="0" lang="en-US" sz="5417" u="none" cap="none" strike="noStrike">
                <a:solidFill>
                  <a:srgbClr val="FFFFFF"/>
                </a:solidFill>
                <a:latin typeface="Arimo"/>
                <a:ea typeface="Arimo"/>
                <a:cs typeface="Arimo"/>
                <a:sym typeface="Arimo"/>
              </a:rPr>
              <a:t>Thema: </a:t>
            </a:r>
            <a:r>
              <a:rPr lang="en-US" sz="5417">
                <a:solidFill>
                  <a:srgbClr val="FFFFFF"/>
                </a:solidFill>
                <a:latin typeface="Arimo"/>
                <a:ea typeface="Arimo"/>
                <a:cs typeface="Arimo"/>
                <a:sym typeface="Arimo"/>
              </a:rPr>
              <a:t>Geschichtsleugnung</a:t>
            </a:r>
            <a:endParaRPr b="0" i="0" sz="1400" u="none" cap="none" strike="noStrike">
              <a:solidFill>
                <a:srgbClr val="000000"/>
              </a:solidFill>
              <a:latin typeface="Arial"/>
              <a:ea typeface="Arial"/>
              <a:cs typeface="Arial"/>
              <a:sym typeface="Arial"/>
            </a:endParaRPr>
          </a:p>
        </p:txBody>
      </p:sp>
      <p:sp>
        <p:nvSpPr>
          <p:cNvPr id="88" name="Google Shape;88;p1"/>
          <p:cNvSpPr txBox="1"/>
          <p:nvPr/>
        </p:nvSpPr>
        <p:spPr>
          <a:xfrm>
            <a:off x="671690" y="445630"/>
            <a:ext cx="8454600" cy="889800"/>
          </a:xfrm>
          <a:prstGeom prst="rect">
            <a:avLst/>
          </a:prstGeom>
          <a:noFill/>
          <a:ln>
            <a:noFill/>
          </a:ln>
        </p:spPr>
        <p:txBody>
          <a:bodyPr anchorCtr="0" anchor="t" bIns="0" lIns="0" spcFirstLastPara="1" rIns="0" wrap="square" tIns="0">
            <a:spAutoFit/>
          </a:bodyPr>
          <a:lstStyle/>
          <a:p>
            <a:pPr indent="0" lvl="0" marL="0" marR="0" rtl="0" algn="ctr">
              <a:lnSpc>
                <a:spcPct val="128395"/>
              </a:lnSpc>
              <a:spcBef>
                <a:spcPts val="0"/>
              </a:spcBef>
              <a:spcAft>
                <a:spcPts val="0"/>
              </a:spcAft>
              <a:buClr>
                <a:schemeClr val="dk1"/>
              </a:buClr>
              <a:buSzPts val="1620"/>
              <a:buFont typeface="Arial"/>
              <a:buNone/>
            </a:pPr>
            <a:r>
              <a:rPr b="0" i="0" lang="en-US" sz="1620" u="none" cap="none" strike="noStrike">
                <a:solidFill>
                  <a:srgbClr val="05359A"/>
                </a:solidFill>
                <a:latin typeface="Arimo"/>
                <a:ea typeface="Arimo"/>
                <a:cs typeface="Arimo"/>
                <a:sym typeface="Arimo"/>
              </a:rPr>
              <a:t>COMBATING SOCIAL MEDIA DISINFORMATION AMONG YOUTH THROUGH LIVE ACTION ROLE PLAY (DIS-PLAY)</a:t>
            </a:r>
            <a:endParaRPr b="0" i="0" sz="1400" u="none" cap="none" strike="noStrike">
              <a:solidFill>
                <a:schemeClr val="dk1"/>
              </a:solidFill>
              <a:latin typeface="Arial"/>
              <a:ea typeface="Arial"/>
              <a:cs typeface="Arial"/>
              <a:sym typeface="Arial"/>
            </a:endParaRPr>
          </a:p>
          <a:p>
            <a:pPr indent="0" lvl="0" marL="0" marR="0" rtl="0" algn="ctr">
              <a:lnSpc>
                <a:spcPct val="128395"/>
              </a:lnSpc>
              <a:spcBef>
                <a:spcPts val="0"/>
              </a:spcBef>
              <a:spcAft>
                <a:spcPts val="0"/>
              </a:spcAft>
              <a:buClr>
                <a:srgbClr val="000000"/>
              </a:buClr>
              <a:buSzPts val="1620"/>
              <a:buFont typeface="Arial"/>
              <a:buNone/>
            </a:pPr>
            <a:r>
              <a:t/>
            </a:r>
            <a:endParaRPr b="0" i="0" sz="1620" u="none" cap="none" strike="noStrike">
              <a:solidFill>
                <a:srgbClr val="05359A"/>
              </a:solidFill>
              <a:latin typeface="Arimo"/>
              <a:ea typeface="Arimo"/>
              <a:cs typeface="Arimo"/>
              <a:sym typeface="Arimo"/>
            </a:endParaRPr>
          </a:p>
        </p:txBody>
      </p:sp>
      <p:sp>
        <p:nvSpPr>
          <p:cNvPr id="89" name="Google Shape;89;p1"/>
          <p:cNvSpPr txBox="1"/>
          <p:nvPr/>
        </p:nvSpPr>
        <p:spPr>
          <a:xfrm>
            <a:off x="1003940" y="9543796"/>
            <a:ext cx="6587834" cy="32385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Clr>
                <a:srgbClr val="000000"/>
              </a:buClr>
              <a:buSzPts val="2100"/>
              <a:buFont typeface="Arial"/>
              <a:buNone/>
            </a:pPr>
            <a:r>
              <a:rPr b="0" i="0" lang="en-US" sz="2100" u="none" cap="none" strike="noStrike">
                <a:solidFill>
                  <a:srgbClr val="05359A"/>
                </a:solidFill>
                <a:latin typeface="Arimo"/>
                <a:ea typeface="Arimo"/>
                <a:cs typeface="Arimo"/>
                <a:sym typeface="Arimo"/>
              </a:rPr>
              <a:t>Projektnummer: 2021-2-SE02-KA220-YOU-000051481</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7CEDB"/>
        </a:solidFill>
      </p:bgPr>
    </p:bg>
    <p:spTree>
      <p:nvGrpSpPr>
        <p:cNvPr id="93" name="Shape 93"/>
        <p:cNvGrpSpPr/>
        <p:nvPr/>
      </p:nvGrpSpPr>
      <p:grpSpPr>
        <a:xfrm>
          <a:off x="0" y="0"/>
          <a:ext cx="0" cy="0"/>
          <a:chOff x="0" y="0"/>
          <a:chExt cx="0" cy="0"/>
        </a:xfrm>
      </p:grpSpPr>
      <p:sp>
        <p:nvSpPr>
          <p:cNvPr id="94" name="Google Shape;94;p2"/>
          <p:cNvSpPr txBox="1"/>
          <p:nvPr/>
        </p:nvSpPr>
        <p:spPr>
          <a:xfrm>
            <a:off x="2852626" y="2974613"/>
            <a:ext cx="12582600" cy="2032200"/>
          </a:xfrm>
          <a:prstGeom prst="rect">
            <a:avLst/>
          </a:prstGeom>
          <a:noFill/>
          <a:ln>
            <a:noFill/>
          </a:ln>
        </p:spPr>
        <p:txBody>
          <a:bodyPr anchorCtr="0" anchor="t" bIns="0" lIns="0" spcFirstLastPara="1" rIns="0" wrap="square" tIns="0">
            <a:spAutoFit/>
          </a:bodyPr>
          <a:lstStyle/>
          <a:p>
            <a:pPr indent="0" lvl="0" marL="0" rtl="0" algn="ctr">
              <a:lnSpc>
                <a:spcPct val="180025"/>
              </a:lnSpc>
              <a:spcBef>
                <a:spcPts val="0"/>
              </a:spcBef>
              <a:spcAft>
                <a:spcPts val="0"/>
              </a:spcAft>
              <a:buClr>
                <a:schemeClr val="dk1"/>
              </a:buClr>
              <a:buSzPts val="5417"/>
              <a:buFont typeface="Arial"/>
              <a:buNone/>
            </a:pPr>
            <a:r>
              <a:rPr lang="en-US" sz="5417">
                <a:solidFill>
                  <a:schemeClr val="lt1"/>
                </a:solidFill>
                <a:latin typeface="Arimo"/>
                <a:ea typeface="Arimo"/>
                <a:cs typeface="Arimo"/>
                <a:sym typeface="Arimo"/>
              </a:rPr>
              <a:t>Geschichtsleugnung</a:t>
            </a:r>
            <a:endParaRPr b="0" i="0" sz="1400" u="none" cap="none" strike="noStrike">
              <a:solidFill>
                <a:srgbClr val="000000"/>
              </a:solidFill>
              <a:latin typeface="Arial"/>
              <a:ea typeface="Arial"/>
              <a:cs typeface="Arial"/>
              <a:sym typeface="Arial"/>
            </a:endParaRPr>
          </a:p>
          <a:p>
            <a:pPr indent="0" lvl="0" marL="0" marR="0" rtl="0" algn="ctr">
              <a:lnSpc>
                <a:spcPct val="180000"/>
              </a:lnSpc>
              <a:spcBef>
                <a:spcPts val="0"/>
              </a:spcBef>
              <a:spcAft>
                <a:spcPts val="0"/>
              </a:spcAft>
              <a:buClr>
                <a:srgbClr val="000000"/>
              </a:buClr>
              <a:buSzPts val="2400"/>
              <a:buFont typeface="Arial"/>
              <a:buNone/>
            </a:pPr>
            <a:r>
              <a:rPr lang="en-US" sz="3450">
                <a:solidFill>
                  <a:srgbClr val="FFFFFF"/>
                </a:solidFill>
                <a:latin typeface="Arimo"/>
                <a:ea typeface="Arimo"/>
                <a:cs typeface="Arimo"/>
                <a:sym typeface="Arimo"/>
              </a:rPr>
              <a:t>Fakten statt Faken!</a:t>
            </a:r>
            <a:endParaRPr b="0" i="0" sz="1400" u="none" cap="none" strike="noStrike">
              <a:solidFill>
                <a:srgbClr val="000000"/>
              </a:solidFill>
              <a:latin typeface="Arial"/>
              <a:ea typeface="Arial"/>
              <a:cs typeface="Arial"/>
              <a:sym typeface="Arial"/>
            </a:endParaRPr>
          </a:p>
        </p:txBody>
      </p:sp>
      <p:pic>
        <p:nvPicPr>
          <p:cNvPr id="95" name="Google Shape;95;p2"/>
          <p:cNvPicPr preferRelativeResize="0"/>
          <p:nvPr/>
        </p:nvPicPr>
        <p:blipFill rotWithShape="1">
          <a:blip r:embed="rId3">
            <a:alphaModFix/>
          </a:blip>
          <a:srcRect b="0" l="0" r="0" t="0"/>
          <a:stretch/>
        </p:blipFill>
        <p:spPr>
          <a:xfrm>
            <a:off x="1253443" y="1028700"/>
            <a:ext cx="4084874" cy="4114800"/>
          </a:xfrm>
          <a:prstGeom prst="rect">
            <a:avLst/>
          </a:prstGeom>
          <a:noFill/>
          <a:ln>
            <a:noFill/>
          </a:ln>
        </p:spPr>
      </p:pic>
      <p:pic>
        <p:nvPicPr>
          <p:cNvPr id="96" name="Google Shape;96;p2"/>
          <p:cNvPicPr preferRelativeResize="0"/>
          <p:nvPr/>
        </p:nvPicPr>
        <p:blipFill rotWithShape="1">
          <a:blip r:embed="rId4">
            <a:alphaModFix/>
          </a:blip>
          <a:srcRect b="0" l="0" r="0" t="0"/>
          <a:stretch/>
        </p:blipFill>
        <p:spPr>
          <a:xfrm>
            <a:off x="503448" y="6663072"/>
            <a:ext cx="3140971" cy="2595228"/>
          </a:xfrm>
          <a:prstGeom prst="rect">
            <a:avLst/>
          </a:prstGeom>
          <a:noFill/>
          <a:ln>
            <a:noFill/>
          </a:ln>
        </p:spPr>
      </p:pic>
      <p:pic>
        <p:nvPicPr>
          <p:cNvPr id="97" name="Google Shape;97;p2"/>
          <p:cNvPicPr preferRelativeResize="0"/>
          <p:nvPr/>
        </p:nvPicPr>
        <p:blipFill rotWithShape="1">
          <a:blip r:embed="rId5">
            <a:alphaModFix/>
          </a:blip>
          <a:srcRect b="0" l="0" r="0" t="0"/>
          <a:stretch/>
        </p:blipFill>
        <p:spPr>
          <a:xfrm>
            <a:off x="15160752" y="820849"/>
            <a:ext cx="2098548" cy="8229600"/>
          </a:xfrm>
          <a:prstGeom prst="rect">
            <a:avLst/>
          </a:prstGeom>
          <a:noFill/>
          <a:ln>
            <a:noFill/>
          </a:ln>
        </p:spPr>
      </p:pic>
      <p:pic>
        <p:nvPicPr>
          <p:cNvPr id="98" name="Google Shape;98;p2"/>
          <p:cNvPicPr preferRelativeResize="0"/>
          <p:nvPr/>
        </p:nvPicPr>
        <p:blipFill rotWithShape="1">
          <a:blip r:embed="rId6">
            <a:alphaModFix/>
          </a:blip>
          <a:srcRect b="49640" l="28681" r="38476" t="35073"/>
          <a:stretch/>
        </p:blipFill>
        <p:spPr>
          <a:xfrm>
            <a:off x="6324600" y="8472117"/>
            <a:ext cx="6005491" cy="157236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7CEDB"/>
        </a:solidFill>
      </p:bgPr>
    </p:bg>
    <p:spTree>
      <p:nvGrpSpPr>
        <p:cNvPr id="102" name="Shape 102"/>
        <p:cNvGrpSpPr/>
        <p:nvPr/>
      </p:nvGrpSpPr>
      <p:grpSpPr>
        <a:xfrm>
          <a:off x="0" y="0"/>
          <a:ext cx="0" cy="0"/>
          <a:chOff x="0" y="0"/>
          <a:chExt cx="0" cy="0"/>
        </a:xfrm>
      </p:grpSpPr>
      <p:pic>
        <p:nvPicPr>
          <p:cNvPr id="103" name="Google Shape;103;p3"/>
          <p:cNvPicPr preferRelativeResize="0"/>
          <p:nvPr/>
        </p:nvPicPr>
        <p:blipFill rotWithShape="1">
          <a:blip r:embed="rId3">
            <a:alphaModFix/>
          </a:blip>
          <a:srcRect b="0" l="0" r="0" t="0"/>
          <a:stretch/>
        </p:blipFill>
        <p:spPr>
          <a:xfrm>
            <a:off x="1028700" y="1330174"/>
            <a:ext cx="6840431" cy="6388963"/>
          </a:xfrm>
          <a:prstGeom prst="rect">
            <a:avLst/>
          </a:prstGeom>
          <a:noFill/>
          <a:ln>
            <a:noFill/>
          </a:ln>
        </p:spPr>
      </p:pic>
      <p:sp>
        <p:nvSpPr>
          <p:cNvPr id="104" name="Google Shape;104;p3"/>
          <p:cNvSpPr txBox="1"/>
          <p:nvPr/>
        </p:nvSpPr>
        <p:spPr>
          <a:xfrm>
            <a:off x="8989890" y="685800"/>
            <a:ext cx="9382982" cy="1186815"/>
          </a:xfrm>
          <a:prstGeom prst="rect">
            <a:avLst/>
          </a:prstGeom>
          <a:noFill/>
          <a:ln>
            <a:noFill/>
          </a:ln>
        </p:spPr>
        <p:txBody>
          <a:bodyPr anchorCtr="0" anchor="t" bIns="0" lIns="0" spcFirstLastPara="1" rIns="0" wrap="square" tIns="0">
            <a:spAutoFit/>
          </a:bodyPr>
          <a:lstStyle/>
          <a:p>
            <a:pPr indent="0" lvl="0" marL="0" marR="0" rtl="0" algn="l">
              <a:lnSpc>
                <a:spcPct val="180000"/>
              </a:lnSpc>
              <a:spcBef>
                <a:spcPts val="0"/>
              </a:spcBef>
              <a:spcAft>
                <a:spcPts val="0"/>
              </a:spcAft>
              <a:buClr>
                <a:srgbClr val="000000"/>
              </a:buClr>
              <a:buSzPts val="5550"/>
              <a:buFont typeface="Arial"/>
              <a:buNone/>
            </a:pPr>
            <a:r>
              <a:rPr b="0" i="0" lang="en-US" sz="5550" u="none" cap="none" strike="noStrike">
                <a:solidFill>
                  <a:srgbClr val="FFFFFF"/>
                </a:solidFill>
                <a:latin typeface="Arimo"/>
                <a:ea typeface="Arimo"/>
                <a:cs typeface="Arimo"/>
                <a:sym typeface="Arimo"/>
              </a:rPr>
              <a:t>HEUTE IM BÜRO</a:t>
            </a:r>
            <a:endParaRPr b="0" i="0" sz="1400" u="none" cap="none" strike="noStrike">
              <a:solidFill>
                <a:srgbClr val="000000"/>
              </a:solidFill>
              <a:latin typeface="Arial"/>
              <a:ea typeface="Arial"/>
              <a:cs typeface="Arial"/>
              <a:sym typeface="Arial"/>
            </a:endParaRPr>
          </a:p>
        </p:txBody>
      </p:sp>
      <p:sp>
        <p:nvSpPr>
          <p:cNvPr id="105" name="Google Shape;105;p3"/>
          <p:cNvSpPr txBox="1"/>
          <p:nvPr/>
        </p:nvSpPr>
        <p:spPr>
          <a:xfrm>
            <a:off x="8989890" y="2780851"/>
            <a:ext cx="8445000" cy="4155900"/>
          </a:xfrm>
          <a:prstGeom prst="rect">
            <a:avLst/>
          </a:prstGeom>
          <a:noFill/>
          <a:ln>
            <a:noFill/>
          </a:ln>
        </p:spPr>
        <p:txBody>
          <a:bodyPr anchorCtr="0" anchor="t" bIns="0" lIns="0" spcFirstLastPara="1" rIns="0" wrap="square" tIns="0">
            <a:spAutoFit/>
          </a:bodyPr>
          <a:lstStyle/>
          <a:p>
            <a:pPr indent="-244316" lvl="1" marL="488632" marR="0" rtl="0" algn="l">
              <a:lnSpc>
                <a:spcPct val="180000"/>
              </a:lnSpc>
              <a:spcBef>
                <a:spcPts val="0"/>
              </a:spcBef>
              <a:spcAft>
                <a:spcPts val="0"/>
              </a:spcAft>
              <a:buClr>
                <a:srgbClr val="FFFFFF"/>
              </a:buClr>
              <a:buSzPts val="2700"/>
              <a:buFont typeface="Arial"/>
              <a:buChar char="•"/>
            </a:pPr>
            <a:r>
              <a:rPr b="0" i="0" lang="en-US" sz="2700" u="none" cap="none" strike="noStrike">
                <a:solidFill>
                  <a:srgbClr val="FFFFFF"/>
                </a:solidFill>
                <a:latin typeface="Open Sans"/>
                <a:ea typeface="Open Sans"/>
                <a:cs typeface="Open Sans"/>
                <a:sym typeface="Open Sans"/>
              </a:rPr>
              <a:t>EINFÜHRUNG IN </a:t>
            </a:r>
            <a:r>
              <a:rPr b="1" lang="en-US" sz="2700">
                <a:solidFill>
                  <a:srgbClr val="FFFFFF"/>
                </a:solidFill>
                <a:latin typeface="Open Sans"/>
                <a:ea typeface="Open Sans"/>
                <a:cs typeface="Open Sans"/>
                <a:sym typeface="Open Sans"/>
              </a:rPr>
              <a:t>GESCHICHTSLEUGNUNG</a:t>
            </a:r>
            <a:endParaRPr b="0" i="0" sz="1400" u="none" cap="none" strike="noStrike">
              <a:solidFill>
                <a:srgbClr val="000000"/>
              </a:solidFill>
              <a:latin typeface="Arial"/>
              <a:ea typeface="Arial"/>
              <a:cs typeface="Arial"/>
              <a:sym typeface="Arial"/>
            </a:endParaRPr>
          </a:p>
          <a:p>
            <a:pPr indent="-244316" lvl="1" marL="488632" marR="0" rtl="0" algn="l">
              <a:lnSpc>
                <a:spcPct val="180000"/>
              </a:lnSpc>
              <a:spcBef>
                <a:spcPts val="0"/>
              </a:spcBef>
              <a:spcAft>
                <a:spcPts val="0"/>
              </a:spcAft>
              <a:buClr>
                <a:srgbClr val="FFFFFF"/>
              </a:buClr>
              <a:buSzPts val="2700"/>
              <a:buFont typeface="Arial"/>
              <a:buChar char="•"/>
            </a:pPr>
            <a:r>
              <a:rPr b="0" i="0" lang="en-US" sz="2700" u="none" cap="none" strike="noStrike">
                <a:solidFill>
                  <a:srgbClr val="FFFFFF"/>
                </a:solidFill>
                <a:latin typeface="Open Sans"/>
                <a:ea typeface="Open Sans"/>
                <a:cs typeface="Open Sans"/>
                <a:sym typeface="Open Sans"/>
              </a:rPr>
              <a:t>HINTERGRUND ZUM THEMA UND WARUM WIR ES NUTZEN SOLLTEN</a:t>
            </a:r>
            <a:endParaRPr b="0" i="0" sz="1400" u="none" cap="none" strike="noStrike">
              <a:solidFill>
                <a:srgbClr val="000000"/>
              </a:solidFill>
              <a:latin typeface="Arial"/>
              <a:ea typeface="Arial"/>
              <a:cs typeface="Arial"/>
              <a:sym typeface="Arial"/>
            </a:endParaRPr>
          </a:p>
          <a:p>
            <a:pPr indent="-244316" lvl="1" marL="488632" marR="0" rtl="0" algn="l">
              <a:lnSpc>
                <a:spcPct val="180000"/>
              </a:lnSpc>
              <a:spcBef>
                <a:spcPts val="0"/>
              </a:spcBef>
              <a:spcAft>
                <a:spcPts val="0"/>
              </a:spcAft>
              <a:buClr>
                <a:srgbClr val="FFFFFF"/>
              </a:buClr>
              <a:buSzPts val="2700"/>
              <a:buFont typeface="Arial"/>
              <a:buChar char="•"/>
            </a:pPr>
            <a:r>
              <a:rPr b="0" i="0" lang="en-US" sz="2700" u="none" cap="none" strike="noStrike">
                <a:solidFill>
                  <a:srgbClr val="FFFFFF"/>
                </a:solidFill>
                <a:latin typeface="Open Sans"/>
                <a:ea typeface="Open Sans"/>
                <a:cs typeface="Open Sans"/>
                <a:sym typeface="Open Sans"/>
              </a:rPr>
              <a:t>MOTIVATION</a:t>
            </a:r>
            <a:endParaRPr b="0" i="0" sz="1400" u="none" cap="none" strike="noStrike">
              <a:solidFill>
                <a:srgbClr val="000000"/>
              </a:solidFill>
              <a:latin typeface="Arial"/>
              <a:ea typeface="Arial"/>
              <a:cs typeface="Arial"/>
              <a:sym typeface="Arial"/>
            </a:endParaRPr>
          </a:p>
          <a:p>
            <a:pPr indent="-244316" lvl="1" marL="488632" marR="0" rtl="0" algn="l">
              <a:lnSpc>
                <a:spcPct val="180000"/>
              </a:lnSpc>
              <a:spcBef>
                <a:spcPts val="0"/>
              </a:spcBef>
              <a:spcAft>
                <a:spcPts val="0"/>
              </a:spcAft>
              <a:buClr>
                <a:srgbClr val="FFFFFF"/>
              </a:buClr>
              <a:buSzPts val="2700"/>
              <a:buFont typeface="Arial"/>
              <a:buChar char="•"/>
            </a:pPr>
            <a:r>
              <a:rPr b="0" i="0" lang="en-US" sz="2700" u="none" cap="none" strike="noStrike">
                <a:solidFill>
                  <a:srgbClr val="FFFFFF"/>
                </a:solidFill>
                <a:latin typeface="Open Sans"/>
                <a:ea typeface="Open Sans"/>
                <a:cs typeface="Open Sans"/>
                <a:sym typeface="Open Sans"/>
              </a:rPr>
              <a:t>ANLEITUNGEN</a:t>
            </a:r>
            <a:endParaRPr b="0" i="0" sz="1400" u="none" cap="none" strike="noStrike">
              <a:solidFill>
                <a:srgbClr val="000000"/>
              </a:solidFill>
              <a:latin typeface="Arial"/>
              <a:ea typeface="Arial"/>
              <a:cs typeface="Arial"/>
              <a:sym typeface="Arial"/>
            </a:endParaRPr>
          </a:p>
          <a:p>
            <a:pPr indent="-244316" lvl="1" marL="488632" marR="0" rtl="0" algn="l">
              <a:lnSpc>
                <a:spcPct val="180000"/>
              </a:lnSpc>
              <a:spcBef>
                <a:spcPts val="0"/>
              </a:spcBef>
              <a:spcAft>
                <a:spcPts val="0"/>
              </a:spcAft>
              <a:buClr>
                <a:srgbClr val="FFFFFF"/>
              </a:buClr>
              <a:buSzPts val="2700"/>
              <a:buFont typeface="Arial"/>
              <a:buChar char="•"/>
            </a:pPr>
            <a:r>
              <a:rPr b="0" i="0" lang="en-US" sz="2700" u="none" cap="none" strike="noStrike">
                <a:solidFill>
                  <a:srgbClr val="FFFFFF"/>
                </a:solidFill>
                <a:latin typeface="Open Sans"/>
                <a:ea typeface="Open Sans"/>
                <a:cs typeface="Open Sans"/>
                <a:sym typeface="Open Sans"/>
              </a:rPr>
              <a:t>ZIEL</a:t>
            </a:r>
            <a:endParaRPr b="0" i="0" sz="1400" u="none" cap="none" strike="noStrike">
              <a:solidFill>
                <a:srgbClr val="000000"/>
              </a:solidFill>
              <a:latin typeface="Arial"/>
              <a:ea typeface="Arial"/>
              <a:cs typeface="Arial"/>
              <a:sym typeface="Arial"/>
            </a:endParaRPr>
          </a:p>
        </p:txBody>
      </p:sp>
      <p:pic>
        <p:nvPicPr>
          <p:cNvPr id="106" name="Google Shape;106;p3"/>
          <p:cNvPicPr preferRelativeResize="0"/>
          <p:nvPr/>
        </p:nvPicPr>
        <p:blipFill rotWithShape="1">
          <a:blip r:embed="rId4">
            <a:alphaModFix/>
          </a:blip>
          <a:srcRect b="49640" l="28681" r="38476" t="35073"/>
          <a:stretch/>
        </p:blipFill>
        <p:spPr>
          <a:xfrm>
            <a:off x="6934200" y="8420100"/>
            <a:ext cx="6005491" cy="157236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7CEDB"/>
        </a:solidFill>
      </p:bgPr>
    </p:bg>
    <p:spTree>
      <p:nvGrpSpPr>
        <p:cNvPr id="110" name="Shape 110"/>
        <p:cNvGrpSpPr/>
        <p:nvPr/>
      </p:nvGrpSpPr>
      <p:grpSpPr>
        <a:xfrm>
          <a:off x="0" y="0"/>
          <a:ext cx="0" cy="0"/>
          <a:chOff x="0" y="0"/>
          <a:chExt cx="0" cy="0"/>
        </a:xfrm>
      </p:grpSpPr>
      <p:sp>
        <p:nvSpPr>
          <p:cNvPr id="111" name="Google Shape;111;p4"/>
          <p:cNvSpPr txBox="1"/>
          <p:nvPr/>
        </p:nvSpPr>
        <p:spPr>
          <a:xfrm>
            <a:off x="1358956" y="676275"/>
            <a:ext cx="8773439" cy="1213485"/>
          </a:xfrm>
          <a:prstGeom prst="rect">
            <a:avLst/>
          </a:prstGeom>
          <a:noFill/>
          <a:ln>
            <a:noFill/>
          </a:ln>
        </p:spPr>
        <p:txBody>
          <a:bodyPr anchorCtr="0" anchor="t" bIns="0" lIns="0" spcFirstLastPara="1" rIns="0" wrap="square" tIns="0">
            <a:spAutoFit/>
          </a:bodyPr>
          <a:lstStyle/>
          <a:p>
            <a:pPr indent="0" lvl="0" marL="0" marR="0" rtl="0" algn="l">
              <a:lnSpc>
                <a:spcPct val="180000"/>
              </a:lnSpc>
              <a:spcBef>
                <a:spcPts val="0"/>
              </a:spcBef>
              <a:spcAft>
                <a:spcPts val="0"/>
              </a:spcAft>
              <a:buClr>
                <a:srgbClr val="000000"/>
              </a:buClr>
              <a:buSzPts val="5700"/>
              <a:buFont typeface="Arial"/>
              <a:buNone/>
            </a:pPr>
            <a:r>
              <a:rPr b="0" i="0" lang="en-US" sz="5700" u="none" cap="none" strike="noStrike">
                <a:solidFill>
                  <a:srgbClr val="FFFFFF"/>
                </a:solidFill>
                <a:latin typeface="Arimo"/>
                <a:ea typeface="Arimo"/>
                <a:cs typeface="Arimo"/>
                <a:sym typeface="Arimo"/>
              </a:rPr>
              <a:t>THEMENHINTERGRUND</a:t>
            </a:r>
            <a:endParaRPr b="0" i="0" sz="1400" u="none" cap="none" strike="noStrike">
              <a:solidFill>
                <a:srgbClr val="000000"/>
              </a:solidFill>
              <a:latin typeface="Arial"/>
              <a:ea typeface="Arial"/>
              <a:cs typeface="Arial"/>
              <a:sym typeface="Arial"/>
            </a:endParaRPr>
          </a:p>
        </p:txBody>
      </p:sp>
      <p:sp>
        <p:nvSpPr>
          <p:cNvPr id="112" name="Google Shape;112;p4"/>
          <p:cNvSpPr txBox="1"/>
          <p:nvPr/>
        </p:nvSpPr>
        <p:spPr>
          <a:xfrm>
            <a:off x="1358956" y="3086100"/>
            <a:ext cx="8224500" cy="37866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Clr>
                <a:srgbClr val="000000"/>
              </a:buClr>
              <a:buSzPts val="3000"/>
              <a:buFont typeface="Arial"/>
              <a:buNone/>
            </a:pPr>
            <a:r>
              <a:rPr lang="en-US" sz="3000">
                <a:solidFill>
                  <a:srgbClr val="FFFFFF"/>
                </a:solidFill>
                <a:latin typeface="Open Sans"/>
                <a:ea typeface="Open Sans"/>
                <a:cs typeface="Open Sans"/>
                <a:sym typeface="Open Sans"/>
              </a:rPr>
              <a:t>Die Menschen geraten ständig in Streit darüber, was in ihrer Geschichte passiert ist.</a:t>
            </a:r>
            <a:endParaRPr sz="3000">
              <a:solidFill>
                <a:srgbClr val="FFFFFF"/>
              </a:solidFill>
              <a:latin typeface="Open Sans"/>
              <a:ea typeface="Open Sans"/>
              <a:cs typeface="Open Sans"/>
              <a:sym typeface="Open Sans"/>
            </a:endParaRPr>
          </a:p>
          <a:p>
            <a:pPr indent="0" lvl="0" marL="0" marR="0" rtl="0" algn="l">
              <a:lnSpc>
                <a:spcPct val="120000"/>
              </a:lnSpc>
              <a:spcBef>
                <a:spcPts val="0"/>
              </a:spcBef>
              <a:spcAft>
                <a:spcPts val="0"/>
              </a:spcAft>
              <a:buClr>
                <a:srgbClr val="000000"/>
              </a:buClr>
              <a:buSzPts val="3000"/>
              <a:buFont typeface="Arial"/>
              <a:buNone/>
            </a:pPr>
            <a:r>
              <a:t/>
            </a:r>
            <a:endParaRPr sz="3000">
              <a:solidFill>
                <a:srgbClr val="FFFFFF"/>
              </a:solidFill>
              <a:latin typeface="Open Sans"/>
              <a:ea typeface="Open Sans"/>
              <a:cs typeface="Open Sans"/>
              <a:sym typeface="Open Sans"/>
            </a:endParaRPr>
          </a:p>
          <a:p>
            <a:pPr indent="0" lvl="0" marL="0" marR="0" rtl="0" algn="l">
              <a:lnSpc>
                <a:spcPct val="120000"/>
              </a:lnSpc>
              <a:spcBef>
                <a:spcPts val="0"/>
              </a:spcBef>
              <a:spcAft>
                <a:spcPts val="0"/>
              </a:spcAft>
              <a:buClr>
                <a:srgbClr val="000000"/>
              </a:buClr>
              <a:buSzPts val="3000"/>
              <a:buFont typeface="Arial"/>
              <a:buNone/>
            </a:pPr>
            <a:r>
              <a:rPr lang="en-US" sz="3000">
                <a:solidFill>
                  <a:srgbClr val="FFFFFF"/>
                </a:solidFill>
                <a:latin typeface="Open Sans"/>
                <a:ea typeface="Open Sans"/>
                <a:cs typeface="Open Sans"/>
                <a:sym typeface="Open Sans"/>
              </a:rPr>
              <a:t>Böswillige Akteure, vor allem die Trolle, nutzen das aus, um Streit und Zwietracht zu säen.</a:t>
            </a:r>
            <a:endParaRPr sz="3000">
              <a:solidFill>
                <a:srgbClr val="FFFFFF"/>
              </a:solidFill>
              <a:latin typeface="Open Sans"/>
              <a:ea typeface="Open Sans"/>
              <a:cs typeface="Open Sans"/>
              <a:sym typeface="Open Sans"/>
            </a:endParaRPr>
          </a:p>
          <a:p>
            <a:pPr indent="0" lvl="0" marL="0" marR="0" rtl="0" algn="l">
              <a:lnSpc>
                <a:spcPct val="120000"/>
              </a:lnSpc>
              <a:spcBef>
                <a:spcPts val="0"/>
              </a:spcBef>
              <a:spcAft>
                <a:spcPts val="0"/>
              </a:spcAft>
              <a:buClr>
                <a:srgbClr val="000000"/>
              </a:buClr>
              <a:buSzPts val="3000"/>
              <a:buFont typeface="Arial"/>
              <a:buNone/>
            </a:pPr>
            <a:r>
              <a:t/>
            </a:r>
            <a:endParaRPr b="0" i="0" sz="3000" u="none" cap="none" strike="noStrike">
              <a:solidFill>
                <a:srgbClr val="FFFFFF"/>
              </a:solidFill>
              <a:latin typeface="Open Sans"/>
              <a:ea typeface="Open Sans"/>
              <a:cs typeface="Open Sans"/>
              <a:sym typeface="Open Sans"/>
            </a:endParaRPr>
          </a:p>
        </p:txBody>
      </p:sp>
      <p:pic>
        <p:nvPicPr>
          <p:cNvPr id="113" name="Google Shape;113;p4"/>
          <p:cNvPicPr preferRelativeResize="0"/>
          <p:nvPr/>
        </p:nvPicPr>
        <p:blipFill rotWithShape="1">
          <a:blip r:embed="rId3">
            <a:alphaModFix/>
          </a:blip>
          <a:srcRect b="49640" l="28681" r="38476" t="35073"/>
          <a:stretch/>
        </p:blipFill>
        <p:spPr>
          <a:xfrm>
            <a:off x="5867400" y="8417796"/>
            <a:ext cx="5523010" cy="1446041"/>
          </a:xfrm>
          <a:prstGeom prst="rect">
            <a:avLst/>
          </a:prstGeom>
          <a:noFill/>
          <a:ln>
            <a:noFill/>
          </a:ln>
        </p:spPr>
      </p:pic>
      <p:pic>
        <p:nvPicPr>
          <p:cNvPr id="114" name="Google Shape;114;p4"/>
          <p:cNvPicPr preferRelativeResize="0"/>
          <p:nvPr/>
        </p:nvPicPr>
        <p:blipFill>
          <a:blip r:embed="rId4">
            <a:alphaModFix/>
          </a:blip>
          <a:stretch>
            <a:fillRect/>
          </a:stretch>
        </p:blipFill>
        <p:spPr>
          <a:xfrm>
            <a:off x="10028895" y="1050238"/>
            <a:ext cx="7850806" cy="736756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7CEDB"/>
        </a:solidFill>
      </p:bgPr>
    </p:bg>
    <p:spTree>
      <p:nvGrpSpPr>
        <p:cNvPr id="118" name="Shape 118"/>
        <p:cNvGrpSpPr/>
        <p:nvPr/>
      </p:nvGrpSpPr>
      <p:grpSpPr>
        <a:xfrm>
          <a:off x="0" y="0"/>
          <a:ext cx="0" cy="0"/>
          <a:chOff x="0" y="0"/>
          <a:chExt cx="0" cy="0"/>
        </a:xfrm>
      </p:grpSpPr>
      <p:pic>
        <p:nvPicPr>
          <p:cNvPr id="119" name="Google Shape;119;p5"/>
          <p:cNvPicPr preferRelativeResize="0"/>
          <p:nvPr/>
        </p:nvPicPr>
        <p:blipFill rotWithShape="1">
          <a:blip r:embed="rId3">
            <a:alphaModFix/>
          </a:blip>
          <a:srcRect b="0" l="0" r="0" t="0"/>
          <a:stretch/>
        </p:blipFill>
        <p:spPr>
          <a:xfrm>
            <a:off x="1671756" y="1604646"/>
            <a:ext cx="5935769" cy="5920930"/>
          </a:xfrm>
          <a:prstGeom prst="rect">
            <a:avLst/>
          </a:prstGeom>
          <a:noFill/>
          <a:ln>
            <a:noFill/>
          </a:ln>
        </p:spPr>
      </p:pic>
      <p:sp>
        <p:nvSpPr>
          <p:cNvPr id="120" name="Google Shape;120;p5"/>
          <p:cNvSpPr txBox="1"/>
          <p:nvPr/>
        </p:nvSpPr>
        <p:spPr>
          <a:xfrm>
            <a:off x="7474474" y="530125"/>
            <a:ext cx="10333800" cy="877500"/>
          </a:xfrm>
          <a:prstGeom prst="rect">
            <a:avLst/>
          </a:prstGeom>
          <a:noFill/>
          <a:ln>
            <a:noFill/>
          </a:ln>
        </p:spPr>
        <p:txBody>
          <a:bodyPr anchorCtr="0" anchor="t" bIns="0" lIns="0" spcFirstLastPara="1" rIns="0" wrap="square" tIns="0">
            <a:spAutoFit/>
          </a:bodyPr>
          <a:lstStyle/>
          <a:p>
            <a:pPr indent="0" lvl="0" marL="0" marR="0" rtl="0" algn="l">
              <a:lnSpc>
                <a:spcPct val="180000"/>
              </a:lnSpc>
              <a:spcBef>
                <a:spcPts val="0"/>
              </a:spcBef>
              <a:spcAft>
                <a:spcPts val="0"/>
              </a:spcAft>
              <a:buClr>
                <a:srgbClr val="000000"/>
              </a:buClr>
              <a:buSzPts val="5700"/>
              <a:buFont typeface="Arial"/>
              <a:buNone/>
            </a:pPr>
            <a:r>
              <a:rPr b="0" i="0" lang="en-US" sz="5700" u="none" cap="none" strike="noStrike">
                <a:solidFill>
                  <a:srgbClr val="FFFFFF"/>
                </a:solidFill>
                <a:latin typeface="Arimo"/>
                <a:ea typeface="Arimo"/>
                <a:cs typeface="Arimo"/>
                <a:sym typeface="Arimo"/>
              </a:rPr>
              <a:t>WARUM DIESES THEMA?</a:t>
            </a:r>
            <a:endParaRPr b="0" i="0" sz="1400" u="none" cap="none" strike="noStrike">
              <a:solidFill>
                <a:srgbClr val="000000"/>
              </a:solidFill>
              <a:latin typeface="Arial"/>
              <a:ea typeface="Arial"/>
              <a:cs typeface="Arial"/>
              <a:sym typeface="Arial"/>
            </a:endParaRPr>
          </a:p>
        </p:txBody>
      </p:sp>
      <p:sp>
        <p:nvSpPr>
          <p:cNvPr id="121" name="Google Shape;121;p5"/>
          <p:cNvSpPr txBox="1"/>
          <p:nvPr/>
        </p:nvSpPr>
        <p:spPr>
          <a:xfrm>
            <a:off x="8268225" y="2555325"/>
            <a:ext cx="8991000" cy="3379500"/>
          </a:xfrm>
          <a:prstGeom prst="rect">
            <a:avLst/>
          </a:prstGeom>
          <a:noFill/>
          <a:ln>
            <a:noFill/>
          </a:ln>
        </p:spPr>
        <p:txBody>
          <a:bodyPr anchorCtr="0" anchor="t" bIns="0" lIns="0" spcFirstLastPara="1" rIns="0" wrap="square" tIns="0">
            <a:spAutoFit/>
          </a:bodyPr>
          <a:lstStyle/>
          <a:p>
            <a:pPr indent="-242109" lvl="1" marL="484220" marR="0" rtl="0" algn="l">
              <a:lnSpc>
                <a:spcPct val="120022"/>
              </a:lnSpc>
              <a:spcBef>
                <a:spcPts val="0"/>
              </a:spcBef>
              <a:spcAft>
                <a:spcPts val="0"/>
              </a:spcAft>
              <a:buClr>
                <a:srgbClr val="FFFFFF"/>
              </a:buClr>
              <a:buSzPts val="2677"/>
              <a:buFont typeface="Arial"/>
              <a:buChar char="•"/>
            </a:pPr>
            <a:r>
              <a:rPr lang="en-US" sz="2677">
                <a:solidFill>
                  <a:srgbClr val="FFFFFF"/>
                </a:solidFill>
                <a:latin typeface="Open Sans"/>
                <a:ea typeface="Open Sans"/>
                <a:cs typeface="Open Sans"/>
                <a:sym typeface="Open Sans"/>
              </a:rPr>
              <a:t>Menschen leben leider nicht sehr lange, deswegen müssen wir ihnen dabei helfen, sich an die Wahrheit zu erinnern.</a:t>
            </a:r>
            <a:endParaRPr sz="2677">
              <a:solidFill>
                <a:srgbClr val="FFFFFF"/>
              </a:solidFill>
              <a:latin typeface="Open Sans"/>
              <a:ea typeface="Open Sans"/>
              <a:cs typeface="Open Sans"/>
              <a:sym typeface="Open Sans"/>
            </a:endParaRPr>
          </a:p>
          <a:p>
            <a:pPr indent="-242108" lvl="1" marL="484220" marR="0" rtl="0" algn="l">
              <a:lnSpc>
                <a:spcPct val="120022"/>
              </a:lnSpc>
              <a:spcBef>
                <a:spcPts val="0"/>
              </a:spcBef>
              <a:spcAft>
                <a:spcPts val="0"/>
              </a:spcAft>
              <a:buClr>
                <a:srgbClr val="FFFFFF"/>
              </a:buClr>
              <a:buSzPts val="2677"/>
              <a:buFont typeface="Open Sans"/>
              <a:buChar char="•"/>
            </a:pPr>
            <a:r>
              <a:rPr lang="en-US" sz="2677">
                <a:solidFill>
                  <a:srgbClr val="FFFFFF"/>
                </a:solidFill>
                <a:latin typeface="Open Sans"/>
                <a:ea typeface="Open Sans"/>
                <a:cs typeface="Open Sans"/>
                <a:sym typeface="Open Sans"/>
              </a:rPr>
              <a:t>Sie haben zwar Bücher und Filme, vertrauen diesen aber oft nicht, da manche davon gefälscht sind. Wenn wir ihnen helfen, die Fälschungen zu durchschauen, können wir sie vor diesem Übel bewahren.</a:t>
            </a:r>
            <a:endParaRPr sz="2677">
              <a:solidFill>
                <a:srgbClr val="FFFFFF"/>
              </a:solidFill>
              <a:latin typeface="Open Sans"/>
              <a:ea typeface="Open Sans"/>
              <a:cs typeface="Open Sans"/>
              <a:sym typeface="Open Sans"/>
            </a:endParaRPr>
          </a:p>
        </p:txBody>
      </p:sp>
      <p:pic>
        <p:nvPicPr>
          <p:cNvPr id="122" name="Google Shape;122;p5"/>
          <p:cNvPicPr preferRelativeResize="0"/>
          <p:nvPr/>
        </p:nvPicPr>
        <p:blipFill rotWithShape="1">
          <a:blip r:embed="rId4">
            <a:alphaModFix/>
          </a:blip>
          <a:srcRect b="49640" l="28681" r="38476" t="35073"/>
          <a:stretch/>
        </p:blipFill>
        <p:spPr>
          <a:xfrm>
            <a:off x="6400800" y="8572500"/>
            <a:ext cx="5638800" cy="147635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7CEDB"/>
        </a:solidFill>
      </p:bgPr>
    </p:bg>
    <p:spTree>
      <p:nvGrpSpPr>
        <p:cNvPr id="126" name="Shape 126"/>
        <p:cNvGrpSpPr/>
        <p:nvPr/>
      </p:nvGrpSpPr>
      <p:grpSpPr>
        <a:xfrm>
          <a:off x="0" y="0"/>
          <a:ext cx="0" cy="0"/>
          <a:chOff x="0" y="0"/>
          <a:chExt cx="0" cy="0"/>
        </a:xfrm>
      </p:grpSpPr>
      <p:sp>
        <p:nvSpPr>
          <p:cNvPr id="127" name="Google Shape;127;p6"/>
          <p:cNvSpPr txBox="1"/>
          <p:nvPr/>
        </p:nvSpPr>
        <p:spPr>
          <a:xfrm>
            <a:off x="8827768" y="676275"/>
            <a:ext cx="8773440" cy="1213485"/>
          </a:xfrm>
          <a:prstGeom prst="rect">
            <a:avLst/>
          </a:prstGeom>
          <a:noFill/>
          <a:ln>
            <a:noFill/>
          </a:ln>
        </p:spPr>
        <p:txBody>
          <a:bodyPr anchorCtr="0" anchor="t" bIns="0" lIns="0" spcFirstLastPara="1" rIns="0" wrap="square" tIns="0">
            <a:spAutoFit/>
          </a:bodyPr>
          <a:lstStyle/>
          <a:p>
            <a:pPr indent="0" lvl="0" marL="0" marR="0" rtl="0" algn="l">
              <a:lnSpc>
                <a:spcPct val="180000"/>
              </a:lnSpc>
              <a:spcBef>
                <a:spcPts val="0"/>
              </a:spcBef>
              <a:spcAft>
                <a:spcPts val="0"/>
              </a:spcAft>
              <a:buClr>
                <a:srgbClr val="000000"/>
              </a:buClr>
              <a:buSzPts val="5700"/>
              <a:buFont typeface="Arial"/>
              <a:buNone/>
            </a:pPr>
            <a:r>
              <a:rPr b="0" i="0" lang="en-US" sz="5700" u="none" cap="none" strike="noStrike">
                <a:solidFill>
                  <a:srgbClr val="FFFFFF"/>
                </a:solidFill>
                <a:latin typeface="Arimo"/>
                <a:ea typeface="Arimo"/>
                <a:cs typeface="Arimo"/>
                <a:sym typeface="Arimo"/>
              </a:rPr>
              <a:t>MOTIVATION</a:t>
            </a:r>
            <a:endParaRPr b="0" i="0" sz="1400" u="none" cap="none" strike="noStrike">
              <a:solidFill>
                <a:srgbClr val="000000"/>
              </a:solidFill>
              <a:latin typeface="Arial"/>
              <a:ea typeface="Arial"/>
              <a:cs typeface="Arial"/>
              <a:sym typeface="Arial"/>
            </a:endParaRPr>
          </a:p>
        </p:txBody>
      </p:sp>
      <p:sp>
        <p:nvSpPr>
          <p:cNvPr id="128" name="Google Shape;128;p6"/>
          <p:cNvSpPr txBox="1"/>
          <p:nvPr/>
        </p:nvSpPr>
        <p:spPr>
          <a:xfrm>
            <a:off x="8141225" y="2527600"/>
            <a:ext cx="9874200" cy="4248000"/>
          </a:xfrm>
          <a:prstGeom prst="rect">
            <a:avLst/>
          </a:prstGeom>
          <a:noFill/>
          <a:ln>
            <a:noFill/>
          </a:ln>
        </p:spPr>
        <p:txBody>
          <a:bodyPr anchorCtr="0" anchor="t" bIns="0" lIns="0" spcFirstLastPara="1" rIns="0" wrap="square" tIns="0">
            <a:spAutoFit/>
          </a:bodyPr>
          <a:lstStyle/>
          <a:p>
            <a:pPr indent="0" lvl="0" marL="0" rtl="0" algn="l">
              <a:lnSpc>
                <a:spcPct val="119969"/>
              </a:lnSpc>
              <a:spcBef>
                <a:spcPts val="0"/>
              </a:spcBef>
              <a:spcAft>
                <a:spcPts val="0"/>
              </a:spcAft>
              <a:buNone/>
            </a:pPr>
            <a:r>
              <a:rPr lang="en-US" sz="3464">
                <a:solidFill>
                  <a:schemeClr val="lt1"/>
                </a:solidFill>
                <a:latin typeface="Open Sans"/>
                <a:ea typeface="Open Sans"/>
                <a:cs typeface="Open Sans"/>
                <a:sym typeface="Open Sans"/>
              </a:rPr>
              <a:t>Die aktivsten Feen verdienen sich:</a:t>
            </a:r>
            <a:endParaRPr sz="3464">
              <a:solidFill>
                <a:schemeClr val="lt1"/>
              </a:solidFill>
              <a:latin typeface="Open Sans"/>
              <a:ea typeface="Open Sans"/>
              <a:cs typeface="Open Sans"/>
              <a:sym typeface="Open Sans"/>
            </a:endParaRPr>
          </a:p>
          <a:p>
            <a:pPr indent="-448564" lvl="0" marL="457200" rtl="0" algn="l">
              <a:lnSpc>
                <a:spcPct val="119969"/>
              </a:lnSpc>
              <a:spcBef>
                <a:spcPts val="0"/>
              </a:spcBef>
              <a:spcAft>
                <a:spcPts val="0"/>
              </a:spcAft>
              <a:buClr>
                <a:schemeClr val="lt1"/>
              </a:buClr>
              <a:buSzPts val="3464"/>
              <a:buFont typeface="Open Sans"/>
              <a:buChar char="-"/>
            </a:pPr>
            <a:r>
              <a:rPr lang="en-US" sz="3464">
                <a:solidFill>
                  <a:schemeClr val="lt1"/>
                </a:solidFill>
                <a:latin typeface="Open Sans"/>
                <a:ea typeface="Open Sans"/>
                <a:cs typeface="Open Sans"/>
                <a:sym typeface="Open Sans"/>
              </a:rPr>
              <a:t>eine Beförderung,</a:t>
            </a:r>
            <a:endParaRPr sz="3464">
              <a:solidFill>
                <a:schemeClr val="lt1"/>
              </a:solidFill>
              <a:latin typeface="Open Sans"/>
              <a:ea typeface="Open Sans"/>
              <a:cs typeface="Open Sans"/>
              <a:sym typeface="Open Sans"/>
            </a:endParaRPr>
          </a:p>
          <a:p>
            <a:pPr indent="-448564" lvl="0" marL="457200" rtl="0" algn="l">
              <a:lnSpc>
                <a:spcPct val="119969"/>
              </a:lnSpc>
              <a:spcBef>
                <a:spcPts val="0"/>
              </a:spcBef>
              <a:spcAft>
                <a:spcPts val="0"/>
              </a:spcAft>
              <a:buClr>
                <a:schemeClr val="lt1"/>
              </a:buClr>
              <a:buSzPts val="3464"/>
              <a:buFont typeface="Open Sans"/>
              <a:buChar char="-"/>
            </a:pPr>
            <a:r>
              <a:rPr lang="en-US" sz="3464">
                <a:solidFill>
                  <a:schemeClr val="lt1"/>
                </a:solidFill>
                <a:latin typeface="Open Sans"/>
                <a:ea typeface="Open Sans"/>
                <a:cs typeface="Open Sans"/>
                <a:sym typeface="Open Sans"/>
              </a:rPr>
              <a:t>Härtst arbeitende Fee des Monats' Auszeichung (mitsamt dazugehöriger Party),</a:t>
            </a:r>
            <a:endParaRPr sz="3464">
              <a:solidFill>
                <a:schemeClr val="lt1"/>
              </a:solidFill>
              <a:latin typeface="Open Sans"/>
              <a:ea typeface="Open Sans"/>
              <a:cs typeface="Open Sans"/>
              <a:sym typeface="Open Sans"/>
            </a:endParaRPr>
          </a:p>
          <a:p>
            <a:pPr indent="-448564" lvl="0" marL="457200" rtl="0" algn="l">
              <a:lnSpc>
                <a:spcPct val="119969"/>
              </a:lnSpc>
              <a:spcBef>
                <a:spcPts val="0"/>
              </a:spcBef>
              <a:spcAft>
                <a:spcPts val="0"/>
              </a:spcAft>
              <a:buClr>
                <a:schemeClr val="lt1"/>
              </a:buClr>
              <a:buSzPts val="3464"/>
              <a:buFont typeface="Open Sans"/>
              <a:buChar char="-"/>
            </a:pPr>
            <a:r>
              <a:rPr lang="en-US" sz="3464">
                <a:solidFill>
                  <a:schemeClr val="lt1"/>
                </a:solidFill>
                <a:latin typeface="Open Sans"/>
                <a:ea typeface="Open Sans"/>
                <a:cs typeface="Open Sans"/>
                <a:sym typeface="Open Sans"/>
              </a:rPr>
              <a:t>Gehaltszuschüsse: 50 kg extra Feenstaub</a:t>
            </a:r>
            <a:endParaRPr sz="3464">
              <a:solidFill>
                <a:schemeClr val="lt1"/>
              </a:solidFill>
              <a:latin typeface="Open Sans"/>
              <a:ea typeface="Open Sans"/>
              <a:cs typeface="Open Sans"/>
              <a:sym typeface="Open Sans"/>
            </a:endParaRPr>
          </a:p>
          <a:p>
            <a:pPr indent="-448564" lvl="0" marL="457200" rtl="0" algn="l">
              <a:lnSpc>
                <a:spcPct val="119969"/>
              </a:lnSpc>
              <a:spcBef>
                <a:spcPts val="0"/>
              </a:spcBef>
              <a:spcAft>
                <a:spcPts val="0"/>
              </a:spcAft>
              <a:buClr>
                <a:schemeClr val="lt1"/>
              </a:buClr>
              <a:buSzPts val="3464"/>
              <a:buFont typeface="Open Sans"/>
              <a:buChar char="-"/>
            </a:pPr>
            <a:r>
              <a:rPr lang="en-US" sz="3464">
                <a:solidFill>
                  <a:schemeClr val="lt1"/>
                </a:solidFill>
                <a:latin typeface="Open Sans"/>
                <a:ea typeface="Open Sans"/>
                <a:cs typeface="Open Sans"/>
                <a:sym typeface="Open Sans"/>
              </a:rPr>
              <a:t>Ein Foto in der “Hall of Kindness”</a:t>
            </a:r>
            <a:endParaRPr sz="3464">
              <a:solidFill>
                <a:schemeClr val="lt1"/>
              </a:solidFill>
              <a:latin typeface="Open Sans"/>
              <a:ea typeface="Open Sans"/>
              <a:cs typeface="Open Sans"/>
              <a:sym typeface="Open Sans"/>
            </a:endParaRPr>
          </a:p>
          <a:p>
            <a:pPr indent="0" lvl="0" marL="0" marR="0" rtl="0" algn="l">
              <a:lnSpc>
                <a:spcPct val="119969"/>
              </a:lnSpc>
              <a:spcBef>
                <a:spcPts val="0"/>
              </a:spcBef>
              <a:spcAft>
                <a:spcPts val="0"/>
              </a:spcAft>
              <a:buNone/>
            </a:pPr>
            <a:r>
              <a:t/>
            </a:r>
            <a:endParaRPr sz="2664">
              <a:solidFill>
                <a:srgbClr val="FFFFFF"/>
              </a:solidFill>
              <a:latin typeface="Open Sans"/>
              <a:ea typeface="Open Sans"/>
              <a:cs typeface="Open Sans"/>
              <a:sym typeface="Open Sans"/>
            </a:endParaRPr>
          </a:p>
        </p:txBody>
      </p:sp>
      <p:pic>
        <p:nvPicPr>
          <p:cNvPr id="129" name="Google Shape;129;p6"/>
          <p:cNvPicPr preferRelativeResize="0"/>
          <p:nvPr/>
        </p:nvPicPr>
        <p:blipFill rotWithShape="1">
          <a:blip r:embed="rId3">
            <a:alphaModFix/>
          </a:blip>
          <a:srcRect b="0" l="0" r="0" t="0"/>
          <a:stretch/>
        </p:blipFill>
        <p:spPr>
          <a:xfrm>
            <a:off x="1267265" y="1459230"/>
            <a:ext cx="6342889" cy="6738793"/>
          </a:xfrm>
          <a:prstGeom prst="rect">
            <a:avLst/>
          </a:prstGeom>
          <a:noFill/>
          <a:ln>
            <a:noFill/>
          </a:ln>
        </p:spPr>
      </p:pic>
      <p:pic>
        <p:nvPicPr>
          <p:cNvPr id="130" name="Google Shape;130;p6"/>
          <p:cNvPicPr preferRelativeResize="0"/>
          <p:nvPr/>
        </p:nvPicPr>
        <p:blipFill rotWithShape="1">
          <a:blip r:embed="rId4">
            <a:alphaModFix/>
          </a:blip>
          <a:srcRect b="49640" l="28681" r="38476" t="35073"/>
          <a:stretch/>
        </p:blipFill>
        <p:spPr>
          <a:xfrm>
            <a:off x="6477000" y="8496300"/>
            <a:ext cx="5638800" cy="147635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7CEDB"/>
        </a:solidFill>
      </p:bgPr>
    </p:bg>
    <p:spTree>
      <p:nvGrpSpPr>
        <p:cNvPr id="134" name="Shape 134"/>
        <p:cNvGrpSpPr/>
        <p:nvPr/>
      </p:nvGrpSpPr>
      <p:grpSpPr>
        <a:xfrm>
          <a:off x="0" y="0"/>
          <a:ext cx="0" cy="0"/>
          <a:chOff x="0" y="0"/>
          <a:chExt cx="0" cy="0"/>
        </a:xfrm>
      </p:grpSpPr>
      <p:pic>
        <p:nvPicPr>
          <p:cNvPr id="135" name="Google Shape;135;p7"/>
          <p:cNvPicPr preferRelativeResize="0"/>
          <p:nvPr/>
        </p:nvPicPr>
        <p:blipFill rotWithShape="1">
          <a:blip r:embed="rId3">
            <a:alphaModFix/>
          </a:blip>
          <a:srcRect b="0" l="0" r="0" t="0"/>
          <a:stretch/>
        </p:blipFill>
        <p:spPr>
          <a:xfrm>
            <a:off x="1266878" y="1529928"/>
            <a:ext cx="3404344" cy="3412876"/>
          </a:xfrm>
          <a:prstGeom prst="rect">
            <a:avLst/>
          </a:prstGeom>
          <a:noFill/>
          <a:ln>
            <a:noFill/>
          </a:ln>
        </p:spPr>
      </p:pic>
      <p:pic>
        <p:nvPicPr>
          <p:cNvPr id="136" name="Google Shape;136;p7"/>
          <p:cNvPicPr preferRelativeResize="0"/>
          <p:nvPr/>
        </p:nvPicPr>
        <p:blipFill rotWithShape="1">
          <a:blip r:embed="rId4">
            <a:alphaModFix/>
          </a:blip>
          <a:srcRect b="0" l="0" r="0" t="0"/>
          <a:stretch/>
        </p:blipFill>
        <p:spPr>
          <a:xfrm>
            <a:off x="6840194" y="1779204"/>
            <a:ext cx="3163600" cy="3163600"/>
          </a:xfrm>
          <a:prstGeom prst="rect">
            <a:avLst/>
          </a:prstGeom>
          <a:noFill/>
          <a:ln>
            <a:noFill/>
          </a:ln>
        </p:spPr>
      </p:pic>
      <p:pic>
        <p:nvPicPr>
          <p:cNvPr id="137" name="Google Shape;137;p7"/>
          <p:cNvPicPr preferRelativeResize="0"/>
          <p:nvPr/>
        </p:nvPicPr>
        <p:blipFill rotWithShape="1">
          <a:blip r:embed="rId5">
            <a:alphaModFix/>
          </a:blip>
          <a:srcRect b="0" l="0" r="0" t="0"/>
          <a:stretch/>
        </p:blipFill>
        <p:spPr>
          <a:xfrm>
            <a:off x="12172766" y="1657645"/>
            <a:ext cx="4901751" cy="3406717"/>
          </a:xfrm>
          <a:prstGeom prst="rect">
            <a:avLst/>
          </a:prstGeom>
          <a:noFill/>
          <a:ln>
            <a:noFill/>
          </a:ln>
        </p:spPr>
      </p:pic>
      <p:sp>
        <p:nvSpPr>
          <p:cNvPr id="138" name="Google Shape;138;p7"/>
          <p:cNvSpPr txBox="1"/>
          <p:nvPr/>
        </p:nvSpPr>
        <p:spPr>
          <a:xfrm>
            <a:off x="1476675" y="315533"/>
            <a:ext cx="14778140" cy="1013698"/>
          </a:xfrm>
          <a:prstGeom prst="rect">
            <a:avLst/>
          </a:prstGeom>
          <a:noFill/>
          <a:ln>
            <a:noFill/>
          </a:ln>
        </p:spPr>
        <p:txBody>
          <a:bodyPr anchorCtr="0" anchor="t" bIns="0" lIns="0" spcFirstLastPara="1" rIns="0" wrap="square" tIns="0">
            <a:spAutoFit/>
          </a:bodyPr>
          <a:lstStyle/>
          <a:p>
            <a:pPr indent="0" lvl="0" marL="0" marR="0" rtl="0" algn="ctr">
              <a:lnSpc>
                <a:spcPct val="120000"/>
              </a:lnSpc>
              <a:spcBef>
                <a:spcPts val="0"/>
              </a:spcBef>
              <a:spcAft>
                <a:spcPts val="0"/>
              </a:spcAft>
              <a:buClr>
                <a:srgbClr val="000000"/>
              </a:buClr>
              <a:buSzPts val="6475"/>
              <a:buFont typeface="Arial"/>
              <a:buNone/>
            </a:pPr>
            <a:r>
              <a:rPr b="0" i="0" lang="en-US" sz="6475" u="none" cap="none" strike="noStrike">
                <a:solidFill>
                  <a:srgbClr val="FFFFFF"/>
                </a:solidFill>
                <a:latin typeface="Arimo"/>
                <a:ea typeface="Arimo"/>
                <a:cs typeface="Arimo"/>
                <a:sym typeface="Arimo"/>
              </a:rPr>
              <a:t>ANLEITUNGEN</a:t>
            </a:r>
            <a:endParaRPr b="0" i="0" sz="1400" u="none" cap="none" strike="noStrike">
              <a:solidFill>
                <a:srgbClr val="000000"/>
              </a:solidFill>
              <a:latin typeface="Arial"/>
              <a:ea typeface="Arial"/>
              <a:cs typeface="Arial"/>
              <a:sym typeface="Arial"/>
            </a:endParaRPr>
          </a:p>
        </p:txBody>
      </p:sp>
      <p:sp>
        <p:nvSpPr>
          <p:cNvPr id="139" name="Google Shape;139;p7"/>
          <p:cNvSpPr txBox="1"/>
          <p:nvPr/>
        </p:nvSpPr>
        <p:spPr>
          <a:xfrm>
            <a:off x="5998826" y="5153025"/>
            <a:ext cx="5372100" cy="3218100"/>
          </a:xfrm>
          <a:prstGeom prst="rect">
            <a:avLst/>
          </a:prstGeom>
          <a:noFill/>
          <a:ln>
            <a:noFill/>
          </a:ln>
        </p:spPr>
        <p:txBody>
          <a:bodyPr anchorCtr="0" anchor="t" bIns="0" lIns="0" spcFirstLastPara="1" rIns="0" wrap="square" tIns="0">
            <a:spAutoFit/>
          </a:bodyPr>
          <a:lstStyle/>
          <a:p>
            <a:pPr indent="0" lvl="0" marL="0" marR="0" rtl="0" algn="l">
              <a:lnSpc>
                <a:spcPct val="119977"/>
              </a:lnSpc>
              <a:spcBef>
                <a:spcPts val="0"/>
              </a:spcBef>
              <a:spcAft>
                <a:spcPts val="0"/>
              </a:spcAft>
              <a:buClr>
                <a:srgbClr val="000000"/>
              </a:buClr>
              <a:buSzPts val="3564"/>
              <a:buFont typeface="Arial"/>
              <a:buNone/>
            </a:pPr>
            <a:r>
              <a:rPr b="0" i="0" lang="en-US" sz="3564" u="none" cap="none" strike="noStrike">
                <a:solidFill>
                  <a:srgbClr val="FFFFFF"/>
                </a:solidFill>
                <a:latin typeface="Open Sans"/>
                <a:ea typeface="Open Sans"/>
                <a:cs typeface="Open Sans"/>
                <a:sym typeface="Open Sans"/>
              </a:rPr>
              <a:t>SCHRITT ZWEI</a:t>
            </a:r>
            <a:endParaRPr b="0" i="0" sz="1400" u="none" cap="none" strike="noStrike">
              <a:solidFill>
                <a:srgbClr val="000000"/>
              </a:solidFill>
              <a:latin typeface="Arial"/>
              <a:ea typeface="Arial"/>
              <a:cs typeface="Arial"/>
              <a:sym typeface="Arial"/>
            </a:endParaRPr>
          </a:p>
          <a:p>
            <a:pPr indent="-214997" lvl="1" marL="429996" marR="0" rtl="0" algn="l">
              <a:lnSpc>
                <a:spcPct val="119991"/>
              </a:lnSpc>
              <a:spcBef>
                <a:spcPts val="0"/>
              </a:spcBef>
              <a:spcAft>
                <a:spcPts val="0"/>
              </a:spcAft>
              <a:buClr>
                <a:srgbClr val="FFFFFF"/>
              </a:buClr>
              <a:buSzPts val="2376"/>
              <a:buFont typeface="Arial"/>
              <a:buChar char="•"/>
            </a:pPr>
            <a:r>
              <a:rPr lang="en-US" sz="2376">
                <a:solidFill>
                  <a:srgbClr val="FFFFFF"/>
                </a:solidFill>
                <a:latin typeface="Open Sans"/>
                <a:ea typeface="Open Sans"/>
                <a:cs typeface="Open Sans"/>
                <a:sym typeface="Open Sans"/>
              </a:rPr>
              <a:t>Finden Sie heraus, was an dem Material falsch ist. Was haben die Trolle erfunden, was ist tatsächlich passiert? Vor allem: Wieso können wir uns darauf verlassen, dass das wirklich so war?</a:t>
            </a:r>
            <a:endParaRPr sz="2376">
              <a:solidFill>
                <a:srgbClr val="FFFFFF"/>
              </a:solidFill>
              <a:latin typeface="Open Sans"/>
              <a:ea typeface="Open Sans"/>
              <a:cs typeface="Open Sans"/>
              <a:sym typeface="Open Sans"/>
            </a:endParaRPr>
          </a:p>
        </p:txBody>
      </p:sp>
      <p:sp>
        <p:nvSpPr>
          <p:cNvPr id="140" name="Google Shape;140;p7"/>
          <p:cNvSpPr txBox="1"/>
          <p:nvPr/>
        </p:nvSpPr>
        <p:spPr>
          <a:xfrm>
            <a:off x="203725" y="5153025"/>
            <a:ext cx="5795100" cy="2340300"/>
          </a:xfrm>
          <a:prstGeom prst="rect">
            <a:avLst/>
          </a:prstGeom>
          <a:noFill/>
          <a:ln>
            <a:noFill/>
          </a:ln>
        </p:spPr>
        <p:txBody>
          <a:bodyPr anchorCtr="0" anchor="t" bIns="0" lIns="0" spcFirstLastPara="1" rIns="0" wrap="square" tIns="0">
            <a:spAutoFit/>
          </a:bodyPr>
          <a:lstStyle/>
          <a:p>
            <a:pPr indent="0" lvl="0" marL="0" marR="0" rtl="0" algn="l">
              <a:lnSpc>
                <a:spcPct val="119977"/>
              </a:lnSpc>
              <a:spcBef>
                <a:spcPts val="0"/>
              </a:spcBef>
              <a:spcAft>
                <a:spcPts val="0"/>
              </a:spcAft>
              <a:buClr>
                <a:srgbClr val="000000"/>
              </a:buClr>
              <a:buSzPts val="3564"/>
              <a:buFont typeface="Arial"/>
              <a:buNone/>
            </a:pPr>
            <a:r>
              <a:rPr b="0" i="0" lang="en-US" sz="3564" u="none" cap="none" strike="noStrike">
                <a:solidFill>
                  <a:srgbClr val="FFFFFF"/>
                </a:solidFill>
                <a:latin typeface="Open Sans"/>
                <a:ea typeface="Open Sans"/>
                <a:cs typeface="Open Sans"/>
                <a:sym typeface="Open Sans"/>
              </a:rPr>
              <a:t>SCHRITT 1 </a:t>
            </a:r>
            <a:endParaRPr b="0" i="0" sz="1400" u="none" cap="none" strike="noStrike">
              <a:solidFill>
                <a:srgbClr val="000000"/>
              </a:solidFill>
              <a:latin typeface="Arial"/>
              <a:ea typeface="Arial"/>
              <a:cs typeface="Arial"/>
              <a:sym typeface="Arial"/>
            </a:endParaRPr>
          </a:p>
          <a:p>
            <a:pPr indent="-214998" lvl="1" marL="429997" marR="0" rtl="0" algn="l">
              <a:lnSpc>
                <a:spcPct val="119991"/>
              </a:lnSpc>
              <a:spcBef>
                <a:spcPts val="0"/>
              </a:spcBef>
              <a:spcAft>
                <a:spcPts val="0"/>
              </a:spcAft>
              <a:buClr>
                <a:srgbClr val="FFFFFF"/>
              </a:buClr>
              <a:buSzPts val="2376"/>
              <a:buFont typeface="Arial"/>
              <a:buChar char="•"/>
            </a:pPr>
            <a:r>
              <a:rPr lang="en-US" sz="2376">
                <a:solidFill>
                  <a:srgbClr val="FFFFFF"/>
                </a:solidFill>
                <a:latin typeface="Open Sans"/>
                <a:ea typeface="Open Sans"/>
                <a:cs typeface="Open Sans"/>
                <a:sym typeface="Open Sans"/>
              </a:rPr>
              <a:t>Teilen Sie sich in Dreier- bis Fünfergruppen auf, und besorgen Sie sich von dne Trollen erstelltes Fake-Material</a:t>
            </a:r>
            <a:endParaRPr b="0" i="0" sz="1400" u="none" cap="none" strike="noStrike">
              <a:solidFill>
                <a:srgbClr val="000000"/>
              </a:solidFill>
              <a:latin typeface="Arial"/>
              <a:ea typeface="Arial"/>
              <a:cs typeface="Arial"/>
              <a:sym typeface="Arial"/>
            </a:endParaRPr>
          </a:p>
        </p:txBody>
      </p:sp>
      <p:sp>
        <p:nvSpPr>
          <p:cNvPr id="141" name="Google Shape;141;p7"/>
          <p:cNvSpPr txBox="1"/>
          <p:nvPr/>
        </p:nvSpPr>
        <p:spPr>
          <a:xfrm>
            <a:off x="11589825" y="5143500"/>
            <a:ext cx="6698100" cy="28071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Clr>
                <a:srgbClr val="000000"/>
              </a:buClr>
              <a:buSzPts val="3600"/>
              <a:buFont typeface="Arial"/>
              <a:buNone/>
            </a:pPr>
            <a:r>
              <a:rPr b="0" i="0" lang="en-US" sz="3600" u="none" cap="none" strike="noStrike">
                <a:solidFill>
                  <a:srgbClr val="FFFFFF"/>
                </a:solidFill>
                <a:latin typeface="Open Sans"/>
                <a:ea typeface="Open Sans"/>
                <a:cs typeface="Open Sans"/>
                <a:sym typeface="Open Sans"/>
              </a:rPr>
              <a:t>SCHRITT DREI</a:t>
            </a:r>
            <a:endParaRPr b="0" i="0" sz="1400" u="none" cap="none" strike="noStrike">
              <a:solidFill>
                <a:srgbClr val="000000"/>
              </a:solidFill>
              <a:latin typeface="Arial"/>
              <a:ea typeface="Arial"/>
              <a:cs typeface="Arial"/>
              <a:sym typeface="Arial"/>
            </a:endParaRPr>
          </a:p>
          <a:p>
            <a:pPr indent="-217170" lvl="1" marL="434340" marR="0" rtl="0" algn="l">
              <a:lnSpc>
                <a:spcPct val="119958"/>
              </a:lnSpc>
              <a:spcBef>
                <a:spcPts val="0"/>
              </a:spcBef>
              <a:spcAft>
                <a:spcPts val="0"/>
              </a:spcAft>
              <a:buClr>
                <a:srgbClr val="FFFFFF"/>
              </a:buClr>
              <a:buSzPts val="2400"/>
              <a:buFont typeface="Arial"/>
              <a:buChar char="•"/>
            </a:pPr>
            <a:r>
              <a:rPr lang="en-US" sz="2400">
                <a:solidFill>
                  <a:srgbClr val="FFFFFF"/>
                </a:solidFill>
                <a:latin typeface="Open Sans"/>
                <a:ea typeface="Open Sans"/>
                <a:cs typeface="Open Sans"/>
                <a:sym typeface="Open Sans"/>
              </a:rPr>
              <a:t>Korrigieren sie das Troll-Material mit eigenen Artikeln und Erklärungen.</a:t>
            </a:r>
            <a:endParaRPr sz="2400">
              <a:solidFill>
                <a:srgbClr val="FFFFFF"/>
              </a:solidFill>
              <a:latin typeface="Open Sans"/>
              <a:ea typeface="Open Sans"/>
              <a:cs typeface="Open Sans"/>
              <a:sym typeface="Open Sans"/>
            </a:endParaRPr>
          </a:p>
          <a:p>
            <a:pPr indent="-217170" lvl="1" marL="434340" marR="0" rtl="0" algn="l">
              <a:lnSpc>
                <a:spcPct val="119958"/>
              </a:lnSpc>
              <a:spcBef>
                <a:spcPts val="0"/>
              </a:spcBef>
              <a:spcAft>
                <a:spcPts val="0"/>
              </a:spcAft>
              <a:buClr>
                <a:srgbClr val="FFFFFF"/>
              </a:buClr>
              <a:buSzPts val="2400"/>
              <a:buFont typeface="Open Sans"/>
              <a:buChar char="•"/>
            </a:pPr>
            <a:r>
              <a:rPr lang="en-US" sz="2400">
                <a:solidFill>
                  <a:srgbClr val="FFFFFF"/>
                </a:solidFill>
                <a:latin typeface="Open Sans"/>
                <a:ea typeface="Open Sans"/>
                <a:cs typeface="Open Sans"/>
                <a:sym typeface="Open Sans"/>
              </a:rPr>
              <a:t>Markieren Sie im Trollmaterial, woran die Menschen erkennen können, dass es falsch ist und erklären sie, warum.</a:t>
            </a:r>
            <a:endParaRPr sz="2400">
              <a:solidFill>
                <a:srgbClr val="FFFFFF"/>
              </a:solidFill>
              <a:latin typeface="Open Sans"/>
              <a:ea typeface="Open Sans"/>
              <a:cs typeface="Open Sans"/>
              <a:sym typeface="Open Sans"/>
            </a:endParaRPr>
          </a:p>
        </p:txBody>
      </p:sp>
      <p:pic>
        <p:nvPicPr>
          <p:cNvPr id="142" name="Google Shape;142;p7"/>
          <p:cNvPicPr preferRelativeResize="0"/>
          <p:nvPr/>
        </p:nvPicPr>
        <p:blipFill rotWithShape="1">
          <a:blip r:embed="rId6">
            <a:alphaModFix/>
          </a:blip>
          <a:srcRect b="49640" l="28681" r="38476" t="35073"/>
          <a:stretch/>
        </p:blipFill>
        <p:spPr>
          <a:xfrm>
            <a:off x="11734800" y="8552116"/>
            <a:ext cx="5562600" cy="145640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7CEDB"/>
        </a:solidFill>
      </p:bgPr>
    </p:bg>
    <p:spTree>
      <p:nvGrpSpPr>
        <p:cNvPr id="146" name="Shape 146"/>
        <p:cNvGrpSpPr/>
        <p:nvPr/>
      </p:nvGrpSpPr>
      <p:grpSpPr>
        <a:xfrm>
          <a:off x="0" y="0"/>
          <a:ext cx="0" cy="0"/>
          <a:chOff x="0" y="0"/>
          <a:chExt cx="0" cy="0"/>
        </a:xfrm>
      </p:grpSpPr>
      <p:pic>
        <p:nvPicPr>
          <p:cNvPr id="147" name="Google Shape;147;p8"/>
          <p:cNvPicPr preferRelativeResize="0"/>
          <p:nvPr/>
        </p:nvPicPr>
        <p:blipFill rotWithShape="1">
          <a:blip r:embed="rId3">
            <a:alphaModFix/>
          </a:blip>
          <a:srcRect b="0" l="0" r="0" t="0"/>
          <a:stretch/>
        </p:blipFill>
        <p:spPr>
          <a:xfrm>
            <a:off x="366940" y="659074"/>
            <a:ext cx="8594883" cy="8229600"/>
          </a:xfrm>
          <a:prstGeom prst="rect">
            <a:avLst/>
          </a:prstGeom>
          <a:noFill/>
          <a:ln>
            <a:noFill/>
          </a:ln>
        </p:spPr>
      </p:pic>
      <p:sp>
        <p:nvSpPr>
          <p:cNvPr id="148" name="Google Shape;148;p8"/>
          <p:cNvSpPr txBox="1"/>
          <p:nvPr/>
        </p:nvSpPr>
        <p:spPr>
          <a:xfrm>
            <a:off x="-970243" y="2664239"/>
            <a:ext cx="16108520" cy="942975"/>
          </a:xfrm>
          <a:prstGeom prst="rect">
            <a:avLst/>
          </a:prstGeom>
          <a:noFill/>
          <a:ln>
            <a:noFill/>
          </a:ln>
        </p:spPr>
        <p:txBody>
          <a:bodyPr anchorCtr="0" anchor="t" bIns="0" lIns="0" spcFirstLastPara="1" rIns="0" wrap="square" tIns="0">
            <a:spAutoFit/>
          </a:bodyPr>
          <a:lstStyle/>
          <a:p>
            <a:pPr indent="0" lvl="0" marL="0" marR="0" rtl="0" algn="ctr">
              <a:lnSpc>
                <a:spcPct val="120000"/>
              </a:lnSpc>
              <a:spcBef>
                <a:spcPts val="0"/>
              </a:spcBef>
              <a:spcAft>
                <a:spcPts val="0"/>
              </a:spcAft>
              <a:buClr>
                <a:srgbClr val="000000"/>
              </a:buClr>
              <a:buSzPts val="6000"/>
              <a:buFont typeface="Arial"/>
              <a:buNone/>
            </a:pPr>
            <a:r>
              <a:rPr b="0" i="0" lang="en-US" sz="6000" u="none" cap="none" strike="noStrike">
                <a:solidFill>
                  <a:srgbClr val="FFFFFF"/>
                </a:solidFill>
                <a:latin typeface="Arimo"/>
                <a:ea typeface="Arimo"/>
                <a:cs typeface="Arimo"/>
                <a:sym typeface="Arimo"/>
              </a:rPr>
              <a:t>DAS ZIEL FÜR HEUTE</a:t>
            </a:r>
            <a:endParaRPr b="0" i="0" sz="1400" u="none" cap="none" strike="noStrike">
              <a:solidFill>
                <a:srgbClr val="000000"/>
              </a:solidFill>
              <a:latin typeface="Arial"/>
              <a:ea typeface="Arial"/>
              <a:cs typeface="Arial"/>
              <a:sym typeface="Arial"/>
            </a:endParaRPr>
          </a:p>
        </p:txBody>
      </p:sp>
      <p:sp>
        <p:nvSpPr>
          <p:cNvPr id="149" name="Google Shape;149;p8"/>
          <p:cNvSpPr txBox="1"/>
          <p:nvPr/>
        </p:nvSpPr>
        <p:spPr>
          <a:xfrm>
            <a:off x="366940" y="4180857"/>
            <a:ext cx="13280840" cy="2482215"/>
          </a:xfrm>
          <a:prstGeom prst="rect">
            <a:avLst/>
          </a:prstGeom>
          <a:noFill/>
          <a:ln>
            <a:noFill/>
          </a:ln>
        </p:spPr>
        <p:txBody>
          <a:bodyPr anchorCtr="0" anchor="t" bIns="0" lIns="0" spcFirstLastPara="1" rIns="0" wrap="square" tIns="0">
            <a:spAutoFit/>
          </a:bodyPr>
          <a:lstStyle/>
          <a:p>
            <a:pPr indent="0" lvl="0" marL="0" marR="0" rtl="0" algn="ctr">
              <a:lnSpc>
                <a:spcPct val="180000"/>
              </a:lnSpc>
              <a:spcBef>
                <a:spcPts val="0"/>
              </a:spcBef>
              <a:spcAft>
                <a:spcPts val="0"/>
              </a:spcAft>
              <a:buClr>
                <a:srgbClr val="000000"/>
              </a:buClr>
              <a:buSzPts val="2700"/>
              <a:buFont typeface="Arial"/>
              <a:buNone/>
            </a:pPr>
            <a:r>
              <a:rPr b="0" i="0" lang="en-US" sz="2700" u="none" cap="none" strike="noStrike">
                <a:solidFill>
                  <a:srgbClr val="FFFFFF"/>
                </a:solidFill>
                <a:latin typeface="Open Sans"/>
                <a:ea typeface="Open Sans"/>
                <a:cs typeface="Open Sans"/>
                <a:sym typeface="Open Sans"/>
              </a:rPr>
              <a:t>Jedes Team wird die Ergebnisse seiner Arbeit präsentieren </a:t>
            </a:r>
            <a:endParaRPr b="0" i="0" sz="1400" u="none" cap="none" strike="noStrike">
              <a:solidFill>
                <a:srgbClr val="000000"/>
              </a:solidFill>
              <a:latin typeface="Arial"/>
              <a:ea typeface="Arial"/>
              <a:cs typeface="Arial"/>
              <a:sym typeface="Arial"/>
            </a:endParaRPr>
          </a:p>
          <a:p>
            <a:pPr indent="0" lvl="0" marL="0" marR="0" rtl="0" algn="ctr">
              <a:lnSpc>
                <a:spcPct val="180000"/>
              </a:lnSpc>
              <a:spcBef>
                <a:spcPts val="0"/>
              </a:spcBef>
              <a:spcAft>
                <a:spcPts val="0"/>
              </a:spcAft>
              <a:buClr>
                <a:srgbClr val="000000"/>
              </a:buClr>
              <a:buSzPts val="2700"/>
              <a:buFont typeface="Arial"/>
              <a:buNone/>
            </a:pPr>
            <a:r>
              <a:rPr b="0" i="0" lang="en-US" sz="2700" u="none" cap="none" strike="noStrike">
                <a:solidFill>
                  <a:srgbClr val="FFFFFF"/>
                </a:solidFill>
                <a:latin typeface="Open Sans"/>
                <a:ea typeface="Open Sans"/>
                <a:cs typeface="Open Sans"/>
                <a:sym typeface="Open Sans"/>
              </a:rPr>
              <a:t>eine nach der anderen am Ende des Arbeitstages.</a:t>
            </a:r>
            <a:endParaRPr b="0" i="0" sz="1400" u="none" cap="none" strike="noStrike">
              <a:solidFill>
                <a:srgbClr val="000000"/>
              </a:solidFill>
              <a:latin typeface="Arial"/>
              <a:ea typeface="Arial"/>
              <a:cs typeface="Arial"/>
              <a:sym typeface="Arial"/>
            </a:endParaRPr>
          </a:p>
          <a:p>
            <a:pPr indent="0" lvl="0" marL="0" marR="0" rtl="0" algn="ctr">
              <a:lnSpc>
                <a:spcPct val="180000"/>
              </a:lnSpc>
              <a:spcBef>
                <a:spcPts val="0"/>
              </a:spcBef>
              <a:spcAft>
                <a:spcPts val="0"/>
              </a:spcAft>
              <a:buClr>
                <a:srgbClr val="000000"/>
              </a:buClr>
              <a:buSzPts val="2700"/>
              <a:buFont typeface="Arial"/>
              <a:buNone/>
            </a:pPr>
            <a:r>
              <a:t/>
            </a:r>
            <a:endParaRPr b="0" i="0" sz="2700" u="none" cap="none" strike="noStrike">
              <a:solidFill>
                <a:srgbClr val="FFFFFF"/>
              </a:solidFill>
              <a:latin typeface="Open Sans"/>
              <a:ea typeface="Open Sans"/>
              <a:cs typeface="Open Sans"/>
              <a:sym typeface="Open Sans"/>
            </a:endParaRPr>
          </a:p>
          <a:p>
            <a:pPr indent="0" lvl="0" marL="0" marR="0" rtl="0" algn="ctr">
              <a:lnSpc>
                <a:spcPct val="180000"/>
              </a:lnSpc>
              <a:spcBef>
                <a:spcPts val="0"/>
              </a:spcBef>
              <a:spcAft>
                <a:spcPts val="0"/>
              </a:spcAft>
              <a:buClr>
                <a:srgbClr val="000000"/>
              </a:buClr>
              <a:buSzPts val="3150"/>
              <a:buFont typeface="Arial"/>
              <a:buNone/>
            </a:pPr>
            <a:r>
              <a:rPr b="0" i="0" lang="en-US" sz="3150" u="none" cap="none" strike="noStrike">
                <a:solidFill>
                  <a:srgbClr val="FFFFFF"/>
                </a:solidFill>
                <a:latin typeface="Open Sans"/>
                <a:ea typeface="Open Sans"/>
                <a:cs typeface="Open Sans"/>
                <a:sym typeface="Open Sans"/>
              </a:rPr>
              <a:t>LASST UNS AN DIE ARBEIT GEHEN, LIEBE FEEN!</a:t>
            </a:r>
            <a:endParaRPr b="0" i="0" sz="1400" u="none" cap="none" strike="noStrike">
              <a:solidFill>
                <a:srgbClr val="000000"/>
              </a:solidFill>
              <a:latin typeface="Arial"/>
              <a:ea typeface="Arial"/>
              <a:cs typeface="Arial"/>
              <a:sym typeface="Arial"/>
            </a:endParaRPr>
          </a:p>
        </p:txBody>
      </p:sp>
      <p:pic>
        <p:nvPicPr>
          <p:cNvPr id="150" name="Google Shape;150;p8"/>
          <p:cNvPicPr preferRelativeResize="0"/>
          <p:nvPr/>
        </p:nvPicPr>
        <p:blipFill rotWithShape="1">
          <a:blip r:embed="rId4">
            <a:alphaModFix/>
          </a:blip>
          <a:srcRect b="0" l="0" r="0" t="0"/>
          <a:stretch/>
        </p:blipFill>
        <p:spPr>
          <a:xfrm>
            <a:off x="12406290" y="1224670"/>
            <a:ext cx="5463974" cy="7480626"/>
          </a:xfrm>
          <a:prstGeom prst="rect">
            <a:avLst/>
          </a:prstGeom>
          <a:noFill/>
          <a:ln>
            <a:noFill/>
          </a:ln>
        </p:spPr>
      </p:pic>
      <p:pic>
        <p:nvPicPr>
          <p:cNvPr id="151" name="Google Shape;151;p8"/>
          <p:cNvPicPr preferRelativeResize="0"/>
          <p:nvPr/>
        </p:nvPicPr>
        <p:blipFill rotWithShape="1">
          <a:blip r:embed="rId5">
            <a:alphaModFix/>
          </a:blip>
          <a:srcRect b="49640" l="28681" r="38476" t="35073"/>
          <a:stretch/>
        </p:blipFill>
        <p:spPr>
          <a:xfrm>
            <a:off x="6400799" y="8572499"/>
            <a:ext cx="6005491" cy="157236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278CD573031320488AF64526FD922714" ma:contentTypeVersion="19" ma:contentTypeDescription="Skapa ett nytt dokument." ma:contentTypeScope="" ma:versionID="711151ecfd376a24e79ec40845bec4a5">
  <xsd:schema xmlns:xsd="http://www.w3.org/2001/XMLSchema" xmlns:xs="http://www.w3.org/2001/XMLSchema" xmlns:p="http://schemas.microsoft.com/office/2006/metadata/properties" xmlns:ns2="8d9ac3d3-47f6-4f82-8b0f-6e41e1142e8f" xmlns:ns3="f07c4931-443c-47a5-b491-d456915e6e95" targetNamespace="http://schemas.microsoft.com/office/2006/metadata/properties" ma:root="true" ma:fieldsID="21880527f9710d4f70e4d89a9adf1424" ns2:_="" ns3:_="">
    <xsd:import namespace="8d9ac3d3-47f6-4f82-8b0f-6e41e1142e8f"/>
    <xsd:import namespace="f07c4931-443c-47a5-b491-d456915e6e95"/>
    <xsd:element name="properties">
      <xsd:complexType>
        <xsd:sequence>
          <xsd:element name="documentManagement">
            <xsd:complexType>
              <xsd:all>
                <xsd:element ref="ns2:_x00c5_rsklocka2019" minOccurs="0"/>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9ac3d3-47f6-4f82-8b0f-6e41e1142e8f" elementFormDefault="qualified">
    <xsd:import namespace="http://schemas.microsoft.com/office/2006/documentManagement/types"/>
    <xsd:import namespace="http://schemas.microsoft.com/office/infopath/2007/PartnerControls"/>
    <xsd:element name="_x00c5_rsklocka2019" ma:index="8" nillable="true" ma:displayName="Årsklocka 2019" ma:description="Avdelningens viktiga händelser under året" ma:format="Dropdown" ma:internalName="_x00c5_rsklocka2019">
      <xsd:simpleType>
        <xsd:restriction base="dms:Text">
          <xsd:maxLength value="255"/>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Bildmarkeringar" ma:readOnly="false" ma:fieldId="{5cf76f15-5ced-4ddc-b409-7134ff3c332f}" ma:taxonomyMulti="true" ma:sspId="c4b1dc2e-f1bf-44fe-adb8-0934cbdb865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Location" ma:index="25" nillable="true" ma:displayName="Location" ma:indexed="true" ma:internalName="MediaServiceLocation"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07c4931-443c-47a5-b491-d456915e6e95" elementFormDefault="qualified">
    <xsd:import namespace="http://schemas.microsoft.com/office/2006/documentManagement/types"/>
    <xsd:import namespace="http://schemas.microsoft.com/office/infopath/2007/PartnerControls"/>
    <xsd:element name="SharedWithUsers" ma:index="11"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Delat med information" ma:internalName="SharedWithDetails" ma:readOnly="true">
      <xsd:simpleType>
        <xsd:restriction base="dms:Note">
          <xsd:maxLength value="255"/>
        </xsd:restriction>
      </xsd:simpleType>
    </xsd:element>
    <xsd:element name="TaxCatchAll" ma:index="23" nillable="true" ma:displayName="Taxonomy Catch All Column" ma:hidden="true" ma:list="{dd120524-f048-41ee-b4ef-6f058839a8f5}" ma:internalName="TaxCatchAll" ma:showField="CatchAllData" ma:web="f07c4931-443c-47a5-b491-d456915e6e9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index="4"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x00c5_rsklocka2019 xmlns="8d9ac3d3-47f6-4f82-8b0f-6e41e1142e8f" xsi:nil="true"/>
    <lcf76f155ced4ddcb4097134ff3c332f xmlns="8d9ac3d3-47f6-4f82-8b0f-6e41e1142e8f">
      <Terms xmlns="http://schemas.microsoft.com/office/infopath/2007/PartnerControls"/>
    </lcf76f155ced4ddcb4097134ff3c332f>
    <TaxCatchAll xmlns="f07c4931-443c-47a5-b491-d456915e6e95" xsi:nil="true"/>
  </documentManagement>
</p:properties>
</file>

<file path=customXml/itemProps1.xml><?xml version="1.0" encoding="utf-8"?>
<ds:datastoreItem xmlns:ds="http://schemas.openxmlformats.org/officeDocument/2006/customXml" ds:itemID="{1AB32156-8418-452E-958D-FF41EC7A8486}"/>
</file>

<file path=customXml/itemProps2.xml><?xml version="1.0" encoding="utf-8"?>
<ds:datastoreItem xmlns:ds="http://schemas.openxmlformats.org/officeDocument/2006/customXml" ds:itemID="{F4DFA072-35AD-4FB6-B36E-AA0DCF85D545}"/>
</file>

<file path=customXml/itemProps3.xml><?xml version="1.0" encoding="utf-8"?>
<ds:datastoreItem xmlns:ds="http://schemas.openxmlformats.org/officeDocument/2006/customXml" ds:itemID="{64C1CBFE-7DFE-4A5A-88C5-E9B9AD5E516C}"/>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0x010100278CD573031320488AF64526FD922714</vt:lpwstr>
  </property>
</Properties>
</file>